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youtube.com/watch?v=PEfFqlQJ634" TargetMode="External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youtube.com/watch?v=PEfFqlQJ634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186D0B-78CF-4F02-9C44-7533C23D6DC1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ED79B74F-1656-48DC-AB78-88343E881243}">
      <dgm:prSet/>
      <dgm:spPr/>
      <dgm:t>
        <a:bodyPr/>
        <a:lstStyle/>
        <a:p>
          <a:pPr algn="ctr" rtl="0"/>
          <a:r>
            <a:rPr lang="nl-NL" dirty="0" smtClean="0"/>
            <a:t>Thema 3 Seksualiteit &amp; Voortplanting</a:t>
          </a:r>
          <a:endParaRPr lang="nl-NL" dirty="0"/>
        </a:p>
      </dgm:t>
    </dgm:pt>
    <dgm:pt modelId="{67E71F24-CBFF-4493-A897-7FD22AD9511B}" type="parTrans" cxnId="{DED29C4E-A682-4F78-84A6-23131F5A0496}">
      <dgm:prSet/>
      <dgm:spPr/>
      <dgm:t>
        <a:bodyPr/>
        <a:lstStyle/>
        <a:p>
          <a:endParaRPr lang="nl-NL"/>
        </a:p>
      </dgm:t>
    </dgm:pt>
    <dgm:pt modelId="{5108CDA5-FC08-4BBE-81A9-402F65C91661}" type="sibTrans" cxnId="{DED29C4E-A682-4F78-84A6-23131F5A0496}">
      <dgm:prSet/>
      <dgm:spPr/>
      <dgm:t>
        <a:bodyPr/>
        <a:lstStyle/>
        <a:p>
          <a:endParaRPr lang="nl-NL"/>
        </a:p>
      </dgm:t>
    </dgm:pt>
    <dgm:pt modelId="{CDA357A8-A7D9-40A1-B583-3A780E4E950A}" type="pres">
      <dgm:prSet presAssocID="{6B186D0B-78CF-4F02-9C44-7533C23D6D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1C9159F-A340-43E2-BE41-593B95BD8E38}" type="pres">
      <dgm:prSet presAssocID="{ED79B74F-1656-48DC-AB78-88343E88124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ED29C4E-A682-4F78-84A6-23131F5A0496}" srcId="{6B186D0B-78CF-4F02-9C44-7533C23D6DC1}" destId="{ED79B74F-1656-48DC-AB78-88343E881243}" srcOrd="0" destOrd="0" parTransId="{67E71F24-CBFF-4493-A897-7FD22AD9511B}" sibTransId="{5108CDA5-FC08-4BBE-81A9-402F65C91661}"/>
    <dgm:cxn modelId="{C4885D00-2E83-4045-90F9-82245CA606CB}" type="presOf" srcId="{6B186D0B-78CF-4F02-9C44-7533C23D6DC1}" destId="{CDA357A8-A7D9-40A1-B583-3A780E4E950A}" srcOrd="0" destOrd="0" presId="urn:microsoft.com/office/officeart/2005/8/layout/vList2"/>
    <dgm:cxn modelId="{425B7AA8-B870-47FB-8464-CCD41765FF80}" type="presOf" srcId="{ED79B74F-1656-48DC-AB78-88343E881243}" destId="{01C9159F-A340-43E2-BE41-593B95BD8E38}" srcOrd="0" destOrd="0" presId="urn:microsoft.com/office/officeart/2005/8/layout/vList2"/>
    <dgm:cxn modelId="{C4CFDB02-E6A4-458E-B846-0DC7476AAAFA}" type="presParOf" srcId="{CDA357A8-A7D9-40A1-B583-3A780E4E950A}" destId="{01C9159F-A340-43E2-BE41-593B95BD8E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89E361-33E2-4BA7-AB4D-286253D0793B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42E567EF-D1D2-4CB4-A926-7916CEA77A1D}">
      <dgm:prSet/>
      <dgm:spPr/>
      <dgm:t>
        <a:bodyPr/>
        <a:lstStyle/>
        <a:p>
          <a:pPr algn="ctr" rtl="0"/>
          <a:r>
            <a:rPr lang="nl-NL" dirty="0" smtClean="0"/>
            <a:t>Rubber dop </a:t>
          </a:r>
          <a:endParaRPr lang="nl-NL" dirty="0"/>
        </a:p>
      </dgm:t>
    </dgm:pt>
    <dgm:pt modelId="{4584230B-C032-4D14-8A04-E017348E3D6D}" type="parTrans" cxnId="{343DA1F5-B344-4CDE-A0FC-D1BDCD65BDF2}">
      <dgm:prSet/>
      <dgm:spPr/>
      <dgm:t>
        <a:bodyPr/>
        <a:lstStyle/>
        <a:p>
          <a:pPr algn="ctr"/>
          <a:endParaRPr lang="nl-NL"/>
        </a:p>
      </dgm:t>
    </dgm:pt>
    <dgm:pt modelId="{B8FE1A69-BCAC-4907-8A4D-3AFF0CC1F36D}" type="sibTrans" cxnId="{343DA1F5-B344-4CDE-A0FC-D1BDCD65BDF2}">
      <dgm:prSet/>
      <dgm:spPr/>
      <dgm:t>
        <a:bodyPr/>
        <a:lstStyle/>
        <a:p>
          <a:pPr algn="ctr"/>
          <a:endParaRPr lang="nl-NL"/>
        </a:p>
      </dgm:t>
    </dgm:pt>
    <dgm:pt modelId="{9F4DB4B6-D328-4303-BFE3-DFA41242CF44}">
      <dgm:prSet/>
      <dgm:spPr/>
      <dgm:t>
        <a:bodyPr/>
        <a:lstStyle/>
        <a:p>
          <a:pPr algn="ctr" rtl="0"/>
          <a:r>
            <a:rPr lang="nl-NL" smtClean="0"/>
            <a:t>Over baarmoedermond</a:t>
          </a:r>
          <a:endParaRPr lang="nl-NL"/>
        </a:p>
      </dgm:t>
    </dgm:pt>
    <dgm:pt modelId="{518A0A94-75EA-46DD-98F0-E8DEB4EDECBC}" type="parTrans" cxnId="{021716B4-D25A-453F-883B-35E4BDBBB2F1}">
      <dgm:prSet/>
      <dgm:spPr/>
      <dgm:t>
        <a:bodyPr/>
        <a:lstStyle/>
        <a:p>
          <a:pPr algn="ctr"/>
          <a:endParaRPr lang="nl-NL"/>
        </a:p>
      </dgm:t>
    </dgm:pt>
    <dgm:pt modelId="{4E4AE5CD-DEA8-49E5-B523-6CEBE6D3461D}" type="sibTrans" cxnId="{021716B4-D25A-453F-883B-35E4BDBBB2F1}">
      <dgm:prSet/>
      <dgm:spPr/>
      <dgm:t>
        <a:bodyPr/>
        <a:lstStyle/>
        <a:p>
          <a:pPr algn="ctr"/>
          <a:endParaRPr lang="nl-NL"/>
        </a:p>
      </dgm:t>
    </dgm:pt>
    <dgm:pt modelId="{87C4486C-847B-41D0-A3A6-FB0AC2376F5D}">
      <dgm:prSet/>
      <dgm:spPr/>
      <dgm:t>
        <a:bodyPr/>
        <a:lstStyle/>
        <a:p>
          <a:pPr algn="ctr" rtl="0"/>
          <a:r>
            <a:rPr lang="nl-NL" smtClean="0"/>
            <a:t>Op maat aangemeten</a:t>
          </a:r>
          <a:endParaRPr lang="nl-NL"/>
        </a:p>
      </dgm:t>
    </dgm:pt>
    <dgm:pt modelId="{25E8C96C-7F1B-4705-AC0C-F76E8BE00050}" type="parTrans" cxnId="{3E42364A-19A8-45FD-AEC2-BB047976DFBE}">
      <dgm:prSet/>
      <dgm:spPr/>
      <dgm:t>
        <a:bodyPr/>
        <a:lstStyle/>
        <a:p>
          <a:pPr algn="ctr"/>
          <a:endParaRPr lang="nl-NL"/>
        </a:p>
      </dgm:t>
    </dgm:pt>
    <dgm:pt modelId="{5E183D71-8CF4-4998-B25E-D33508F1327D}" type="sibTrans" cxnId="{3E42364A-19A8-45FD-AEC2-BB047976DFBE}">
      <dgm:prSet/>
      <dgm:spPr/>
      <dgm:t>
        <a:bodyPr/>
        <a:lstStyle/>
        <a:p>
          <a:pPr algn="ctr"/>
          <a:endParaRPr lang="nl-NL"/>
        </a:p>
      </dgm:t>
    </dgm:pt>
    <dgm:pt modelId="{8F035BF0-2AE7-4F3C-84A1-7AB1BBC59B81}">
      <dgm:prSet/>
      <dgm:spPr/>
      <dgm:t>
        <a:bodyPr/>
        <a:lstStyle/>
        <a:p>
          <a:pPr algn="ctr" rtl="0"/>
          <a:r>
            <a:rPr lang="nl-NL" smtClean="0"/>
            <a:t>Met zaaddodende pasta </a:t>
          </a:r>
          <a:endParaRPr lang="nl-NL"/>
        </a:p>
      </dgm:t>
    </dgm:pt>
    <dgm:pt modelId="{69810D11-2940-4E8F-9B1F-488D19B94D3F}" type="parTrans" cxnId="{E68AAAC6-403C-4AEF-A9DD-DDE2A53C5FC7}">
      <dgm:prSet/>
      <dgm:spPr/>
      <dgm:t>
        <a:bodyPr/>
        <a:lstStyle/>
        <a:p>
          <a:pPr algn="ctr"/>
          <a:endParaRPr lang="nl-NL"/>
        </a:p>
      </dgm:t>
    </dgm:pt>
    <dgm:pt modelId="{DF62341F-1DBA-4EB7-8EAA-78C3AB4BA0EE}" type="sibTrans" cxnId="{E68AAAC6-403C-4AEF-A9DD-DDE2A53C5FC7}">
      <dgm:prSet/>
      <dgm:spPr/>
      <dgm:t>
        <a:bodyPr/>
        <a:lstStyle/>
        <a:p>
          <a:pPr algn="ctr"/>
          <a:endParaRPr lang="nl-NL"/>
        </a:p>
      </dgm:t>
    </dgm:pt>
    <dgm:pt modelId="{A4F97808-00F4-4C09-9B1D-B54FEDA252DD}">
      <dgm:prSet/>
      <dgm:spPr/>
      <dgm:t>
        <a:bodyPr/>
        <a:lstStyle/>
        <a:p>
          <a:pPr algn="ctr" rtl="0"/>
          <a:r>
            <a:rPr lang="nl-NL" smtClean="0"/>
            <a:t>Ruim voor het vrijen indoen</a:t>
          </a:r>
          <a:endParaRPr lang="nl-NL"/>
        </a:p>
      </dgm:t>
    </dgm:pt>
    <dgm:pt modelId="{DA8092A8-9ECD-4969-B648-C158B601FFA5}" type="parTrans" cxnId="{BE361680-9FFB-4543-969A-DE78CD810994}">
      <dgm:prSet/>
      <dgm:spPr/>
      <dgm:t>
        <a:bodyPr/>
        <a:lstStyle/>
        <a:p>
          <a:pPr algn="ctr"/>
          <a:endParaRPr lang="nl-NL"/>
        </a:p>
      </dgm:t>
    </dgm:pt>
    <dgm:pt modelId="{27B3B4B0-DD76-4B04-A7E5-9D88DDCD0959}" type="sibTrans" cxnId="{BE361680-9FFB-4543-969A-DE78CD810994}">
      <dgm:prSet/>
      <dgm:spPr/>
      <dgm:t>
        <a:bodyPr/>
        <a:lstStyle/>
        <a:p>
          <a:pPr algn="ctr"/>
          <a:endParaRPr lang="nl-NL"/>
        </a:p>
      </dgm:t>
    </dgm:pt>
    <dgm:pt modelId="{A755C5E0-C697-4CEA-8FE3-E4FB83A46484}">
      <dgm:prSet/>
      <dgm:spPr/>
      <dgm:t>
        <a:bodyPr/>
        <a:lstStyle/>
        <a:p>
          <a:pPr algn="ctr" rtl="0"/>
          <a:r>
            <a:rPr lang="nl-NL" smtClean="0"/>
            <a:t>8 uur achteraf laten zitten</a:t>
          </a:r>
          <a:endParaRPr lang="nl-NL"/>
        </a:p>
      </dgm:t>
    </dgm:pt>
    <dgm:pt modelId="{5D46046A-A79F-4BEA-80E4-93B8970C8786}" type="parTrans" cxnId="{831ABCEF-BC13-4B9C-939C-7B51BCDADC28}">
      <dgm:prSet/>
      <dgm:spPr/>
      <dgm:t>
        <a:bodyPr/>
        <a:lstStyle/>
        <a:p>
          <a:pPr algn="ctr"/>
          <a:endParaRPr lang="nl-NL"/>
        </a:p>
      </dgm:t>
    </dgm:pt>
    <dgm:pt modelId="{F9A60D1E-A842-4115-8F1D-3ABDAD2B3748}" type="sibTrans" cxnId="{831ABCEF-BC13-4B9C-939C-7B51BCDADC28}">
      <dgm:prSet/>
      <dgm:spPr/>
      <dgm:t>
        <a:bodyPr/>
        <a:lstStyle/>
        <a:p>
          <a:pPr algn="ctr"/>
          <a:endParaRPr lang="nl-NL"/>
        </a:p>
      </dgm:t>
    </dgm:pt>
    <dgm:pt modelId="{21527167-BEE3-4882-87F9-C69AC17EB4F1}" type="pres">
      <dgm:prSet presAssocID="{2E89E361-33E2-4BA7-AB4D-286253D079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A12F041-5B80-404C-989E-78207E5FEB4C}" type="pres">
      <dgm:prSet presAssocID="{42E567EF-D1D2-4CB4-A926-7916CEA77A1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B86FF55-09BA-4D12-A101-6C67BC40D24F}" type="pres">
      <dgm:prSet presAssocID="{B8FE1A69-BCAC-4907-8A4D-3AFF0CC1F36D}" presName="spacer" presStyleCnt="0"/>
      <dgm:spPr/>
    </dgm:pt>
    <dgm:pt modelId="{FC7A7CB1-9BD5-4F86-9DD9-DD848D04D8F8}" type="pres">
      <dgm:prSet presAssocID="{9F4DB4B6-D328-4303-BFE3-DFA41242CF4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63C51E1-F07F-463A-88C6-4640E698DA8C}" type="pres">
      <dgm:prSet presAssocID="{4E4AE5CD-DEA8-49E5-B523-6CEBE6D3461D}" presName="spacer" presStyleCnt="0"/>
      <dgm:spPr/>
    </dgm:pt>
    <dgm:pt modelId="{E8EFA81F-6987-4411-AD55-CA2424D0A50D}" type="pres">
      <dgm:prSet presAssocID="{87C4486C-847B-41D0-A3A6-FB0AC2376F5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FA1689A-196C-4A40-B75C-171FAE9C701E}" type="pres">
      <dgm:prSet presAssocID="{5E183D71-8CF4-4998-B25E-D33508F1327D}" presName="spacer" presStyleCnt="0"/>
      <dgm:spPr/>
    </dgm:pt>
    <dgm:pt modelId="{8897EB32-3A54-48CA-BDB6-A9FBF2398389}" type="pres">
      <dgm:prSet presAssocID="{8F035BF0-2AE7-4F3C-84A1-7AB1BBC59B8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9C211E8-F6B4-4F90-98D9-D48BBE80490D}" type="pres">
      <dgm:prSet presAssocID="{DF62341F-1DBA-4EB7-8EAA-78C3AB4BA0EE}" presName="spacer" presStyleCnt="0"/>
      <dgm:spPr/>
    </dgm:pt>
    <dgm:pt modelId="{A35C2D4F-1785-45CD-BA21-9802EFC42912}" type="pres">
      <dgm:prSet presAssocID="{A4F97808-00F4-4C09-9B1D-B54FEDA252D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572C22A-71DB-4CB1-B509-9033AFE586B8}" type="pres">
      <dgm:prSet presAssocID="{27B3B4B0-DD76-4B04-A7E5-9D88DDCD0959}" presName="spacer" presStyleCnt="0"/>
      <dgm:spPr/>
    </dgm:pt>
    <dgm:pt modelId="{78B66DE2-BAC4-42DC-87A5-BB5ECD233CAC}" type="pres">
      <dgm:prSet presAssocID="{A755C5E0-C697-4CEA-8FE3-E4FB83A4648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09D5405-2A9F-40DA-9E3D-2CD5F80CE0C9}" type="presOf" srcId="{42E567EF-D1D2-4CB4-A926-7916CEA77A1D}" destId="{4A12F041-5B80-404C-989E-78207E5FEB4C}" srcOrd="0" destOrd="0" presId="urn:microsoft.com/office/officeart/2005/8/layout/vList2"/>
    <dgm:cxn modelId="{1C4858F2-9F4C-45C3-8492-B8EA71A2A232}" type="presOf" srcId="{9F4DB4B6-D328-4303-BFE3-DFA41242CF44}" destId="{FC7A7CB1-9BD5-4F86-9DD9-DD848D04D8F8}" srcOrd="0" destOrd="0" presId="urn:microsoft.com/office/officeart/2005/8/layout/vList2"/>
    <dgm:cxn modelId="{E08BCFEB-8D3E-4E04-BEB3-FFDDC2006306}" type="presOf" srcId="{8F035BF0-2AE7-4F3C-84A1-7AB1BBC59B81}" destId="{8897EB32-3A54-48CA-BDB6-A9FBF2398389}" srcOrd="0" destOrd="0" presId="urn:microsoft.com/office/officeart/2005/8/layout/vList2"/>
    <dgm:cxn modelId="{60637791-A024-4543-ABA3-7004AED115B7}" type="presOf" srcId="{87C4486C-847B-41D0-A3A6-FB0AC2376F5D}" destId="{E8EFA81F-6987-4411-AD55-CA2424D0A50D}" srcOrd="0" destOrd="0" presId="urn:microsoft.com/office/officeart/2005/8/layout/vList2"/>
    <dgm:cxn modelId="{343DA1F5-B344-4CDE-A0FC-D1BDCD65BDF2}" srcId="{2E89E361-33E2-4BA7-AB4D-286253D0793B}" destId="{42E567EF-D1D2-4CB4-A926-7916CEA77A1D}" srcOrd="0" destOrd="0" parTransId="{4584230B-C032-4D14-8A04-E017348E3D6D}" sibTransId="{B8FE1A69-BCAC-4907-8A4D-3AFF0CC1F36D}"/>
    <dgm:cxn modelId="{0FA2433C-2BBF-4082-99B9-1CC5A8BBC7BB}" type="presOf" srcId="{A755C5E0-C697-4CEA-8FE3-E4FB83A46484}" destId="{78B66DE2-BAC4-42DC-87A5-BB5ECD233CAC}" srcOrd="0" destOrd="0" presId="urn:microsoft.com/office/officeart/2005/8/layout/vList2"/>
    <dgm:cxn modelId="{BE361680-9FFB-4543-969A-DE78CD810994}" srcId="{2E89E361-33E2-4BA7-AB4D-286253D0793B}" destId="{A4F97808-00F4-4C09-9B1D-B54FEDA252DD}" srcOrd="4" destOrd="0" parTransId="{DA8092A8-9ECD-4969-B648-C158B601FFA5}" sibTransId="{27B3B4B0-DD76-4B04-A7E5-9D88DDCD0959}"/>
    <dgm:cxn modelId="{E68AAAC6-403C-4AEF-A9DD-DDE2A53C5FC7}" srcId="{2E89E361-33E2-4BA7-AB4D-286253D0793B}" destId="{8F035BF0-2AE7-4F3C-84A1-7AB1BBC59B81}" srcOrd="3" destOrd="0" parTransId="{69810D11-2940-4E8F-9B1F-488D19B94D3F}" sibTransId="{DF62341F-1DBA-4EB7-8EAA-78C3AB4BA0EE}"/>
    <dgm:cxn modelId="{3E42364A-19A8-45FD-AEC2-BB047976DFBE}" srcId="{2E89E361-33E2-4BA7-AB4D-286253D0793B}" destId="{87C4486C-847B-41D0-A3A6-FB0AC2376F5D}" srcOrd="2" destOrd="0" parTransId="{25E8C96C-7F1B-4705-AC0C-F76E8BE00050}" sibTransId="{5E183D71-8CF4-4998-B25E-D33508F1327D}"/>
    <dgm:cxn modelId="{831ABCEF-BC13-4B9C-939C-7B51BCDADC28}" srcId="{2E89E361-33E2-4BA7-AB4D-286253D0793B}" destId="{A755C5E0-C697-4CEA-8FE3-E4FB83A46484}" srcOrd="5" destOrd="0" parTransId="{5D46046A-A79F-4BEA-80E4-93B8970C8786}" sibTransId="{F9A60D1E-A842-4115-8F1D-3ABDAD2B3748}"/>
    <dgm:cxn modelId="{850F0642-9BF3-447C-A626-465109A78973}" type="presOf" srcId="{2E89E361-33E2-4BA7-AB4D-286253D0793B}" destId="{21527167-BEE3-4882-87F9-C69AC17EB4F1}" srcOrd="0" destOrd="0" presId="urn:microsoft.com/office/officeart/2005/8/layout/vList2"/>
    <dgm:cxn modelId="{021716B4-D25A-453F-883B-35E4BDBBB2F1}" srcId="{2E89E361-33E2-4BA7-AB4D-286253D0793B}" destId="{9F4DB4B6-D328-4303-BFE3-DFA41242CF44}" srcOrd="1" destOrd="0" parTransId="{518A0A94-75EA-46DD-98F0-E8DEB4EDECBC}" sibTransId="{4E4AE5CD-DEA8-49E5-B523-6CEBE6D3461D}"/>
    <dgm:cxn modelId="{7CE2888F-7462-4A32-8B34-67D3754E6304}" type="presOf" srcId="{A4F97808-00F4-4C09-9B1D-B54FEDA252DD}" destId="{A35C2D4F-1785-45CD-BA21-9802EFC42912}" srcOrd="0" destOrd="0" presId="urn:microsoft.com/office/officeart/2005/8/layout/vList2"/>
    <dgm:cxn modelId="{0FB45ABB-8EC4-4234-98F7-36972C7D9008}" type="presParOf" srcId="{21527167-BEE3-4882-87F9-C69AC17EB4F1}" destId="{4A12F041-5B80-404C-989E-78207E5FEB4C}" srcOrd="0" destOrd="0" presId="urn:microsoft.com/office/officeart/2005/8/layout/vList2"/>
    <dgm:cxn modelId="{FDD25684-035F-4D5D-8098-161986A02E01}" type="presParOf" srcId="{21527167-BEE3-4882-87F9-C69AC17EB4F1}" destId="{1B86FF55-09BA-4D12-A101-6C67BC40D24F}" srcOrd="1" destOrd="0" presId="urn:microsoft.com/office/officeart/2005/8/layout/vList2"/>
    <dgm:cxn modelId="{37974F3F-3055-456E-9376-A23C82F53828}" type="presParOf" srcId="{21527167-BEE3-4882-87F9-C69AC17EB4F1}" destId="{FC7A7CB1-9BD5-4F86-9DD9-DD848D04D8F8}" srcOrd="2" destOrd="0" presId="urn:microsoft.com/office/officeart/2005/8/layout/vList2"/>
    <dgm:cxn modelId="{511A7DB0-C036-40ED-B4A7-4785BE3ED19D}" type="presParOf" srcId="{21527167-BEE3-4882-87F9-C69AC17EB4F1}" destId="{163C51E1-F07F-463A-88C6-4640E698DA8C}" srcOrd="3" destOrd="0" presId="urn:microsoft.com/office/officeart/2005/8/layout/vList2"/>
    <dgm:cxn modelId="{090E97C4-397B-4D95-9DBD-B7D397542258}" type="presParOf" srcId="{21527167-BEE3-4882-87F9-C69AC17EB4F1}" destId="{E8EFA81F-6987-4411-AD55-CA2424D0A50D}" srcOrd="4" destOrd="0" presId="urn:microsoft.com/office/officeart/2005/8/layout/vList2"/>
    <dgm:cxn modelId="{E980BCF2-0B3F-44A6-9550-A848FACF59E3}" type="presParOf" srcId="{21527167-BEE3-4882-87F9-C69AC17EB4F1}" destId="{8FA1689A-196C-4A40-B75C-171FAE9C701E}" srcOrd="5" destOrd="0" presId="urn:microsoft.com/office/officeart/2005/8/layout/vList2"/>
    <dgm:cxn modelId="{1F625592-BB10-499A-9B92-741009F2A881}" type="presParOf" srcId="{21527167-BEE3-4882-87F9-C69AC17EB4F1}" destId="{8897EB32-3A54-48CA-BDB6-A9FBF2398389}" srcOrd="6" destOrd="0" presId="urn:microsoft.com/office/officeart/2005/8/layout/vList2"/>
    <dgm:cxn modelId="{72649F8B-C0C9-46C4-A338-F46FEF373787}" type="presParOf" srcId="{21527167-BEE3-4882-87F9-C69AC17EB4F1}" destId="{59C211E8-F6B4-4F90-98D9-D48BBE80490D}" srcOrd="7" destOrd="0" presId="urn:microsoft.com/office/officeart/2005/8/layout/vList2"/>
    <dgm:cxn modelId="{2FFFA6F1-7C22-41F8-BD14-C7210DF547AE}" type="presParOf" srcId="{21527167-BEE3-4882-87F9-C69AC17EB4F1}" destId="{A35C2D4F-1785-45CD-BA21-9802EFC42912}" srcOrd="8" destOrd="0" presId="urn:microsoft.com/office/officeart/2005/8/layout/vList2"/>
    <dgm:cxn modelId="{9CD97B64-6D37-40AE-8F47-CBD470229B14}" type="presParOf" srcId="{21527167-BEE3-4882-87F9-C69AC17EB4F1}" destId="{C572C22A-71DB-4CB1-B509-9033AFE586B8}" srcOrd="9" destOrd="0" presId="urn:microsoft.com/office/officeart/2005/8/layout/vList2"/>
    <dgm:cxn modelId="{63175700-E49F-4540-AFCB-6C0B38F452AB}" type="presParOf" srcId="{21527167-BEE3-4882-87F9-C69AC17EB4F1}" destId="{78B66DE2-BAC4-42DC-87A5-BB5ECD233CA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F0C526D-AD29-4BB3-993E-97027376B270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0F347CB2-90D5-455A-8508-543B26098377}">
      <dgm:prSet/>
      <dgm:spPr/>
      <dgm:t>
        <a:bodyPr/>
        <a:lstStyle/>
        <a:p>
          <a:pPr rtl="0"/>
          <a:r>
            <a:rPr lang="nl-NL" smtClean="0"/>
            <a:t>Spiraaltje</a:t>
          </a:r>
          <a:endParaRPr lang="nl-NL"/>
        </a:p>
      </dgm:t>
    </dgm:pt>
    <dgm:pt modelId="{0B435A6E-8FFF-48E7-BE6C-146205A43F00}" type="parTrans" cxnId="{B03AAEB3-7425-4037-A385-8940CE408595}">
      <dgm:prSet/>
      <dgm:spPr/>
      <dgm:t>
        <a:bodyPr/>
        <a:lstStyle/>
        <a:p>
          <a:endParaRPr lang="nl-NL"/>
        </a:p>
      </dgm:t>
    </dgm:pt>
    <dgm:pt modelId="{670FB823-C0B4-40C1-A68E-8B91605F966E}" type="sibTrans" cxnId="{B03AAEB3-7425-4037-A385-8940CE408595}">
      <dgm:prSet/>
      <dgm:spPr/>
      <dgm:t>
        <a:bodyPr/>
        <a:lstStyle/>
        <a:p>
          <a:endParaRPr lang="nl-NL"/>
        </a:p>
      </dgm:t>
    </dgm:pt>
    <dgm:pt modelId="{47F35316-2BE7-4057-BBE6-FB7A51EFF95E}" type="pres">
      <dgm:prSet presAssocID="{BF0C526D-AD29-4BB3-993E-97027376B2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71E875F-46C3-4F94-B481-F2ACF20610BD}" type="pres">
      <dgm:prSet presAssocID="{0F347CB2-90D5-455A-8508-543B260983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523997F-85D3-4634-99D6-106386BA16D5}" type="presOf" srcId="{0F347CB2-90D5-455A-8508-543B26098377}" destId="{171E875F-46C3-4F94-B481-F2ACF20610BD}" srcOrd="0" destOrd="0" presId="urn:microsoft.com/office/officeart/2005/8/layout/vList2"/>
    <dgm:cxn modelId="{B03AAEB3-7425-4037-A385-8940CE408595}" srcId="{BF0C526D-AD29-4BB3-993E-97027376B270}" destId="{0F347CB2-90D5-455A-8508-543B26098377}" srcOrd="0" destOrd="0" parTransId="{0B435A6E-8FFF-48E7-BE6C-146205A43F00}" sibTransId="{670FB823-C0B4-40C1-A68E-8B91605F966E}"/>
    <dgm:cxn modelId="{01AE9DB0-0E8E-4318-AC37-6241C1CC648A}" type="presOf" srcId="{BF0C526D-AD29-4BB3-993E-97027376B270}" destId="{47F35316-2BE7-4057-BBE6-FB7A51EFF95E}" srcOrd="0" destOrd="0" presId="urn:microsoft.com/office/officeart/2005/8/layout/vList2"/>
    <dgm:cxn modelId="{D4FFE990-61DF-45C4-8A5E-23DD3E3267E0}" type="presParOf" srcId="{47F35316-2BE7-4057-BBE6-FB7A51EFF95E}" destId="{171E875F-46C3-4F94-B481-F2ACF20610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C53D772-C9B3-4479-8714-2FC6AC41CBB5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E27D36F5-ECFC-4D3B-A3C3-8ED8648F94E2}">
      <dgm:prSet/>
      <dgm:spPr/>
      <dgm:t>
        <a:bodyPr/>
        <a:lstStyle/>
        <a:p>
          <a:pPr algn="ctr" rtl="0"/>
          <a:r>
            <a:rPr lang="nl-NL" dirty="0" smtClean="0"/>
            <a:t>Inbrengen door arts</a:t>
          </a:r>
          <a:endParaRPr lang="nl-NL" dirty="0"/>
        </a:p>
      </dgm:t>
    </dgm:pt>
    <dgm:pt modelId="{44831AEA-FDEF-43DD-B6E4-F62AB0DF6CF0}" type="parTrans" cxnId="{C10E332E-018C-4518-8CB5-197F5B2C7E90}">
      <dgm:prSet/>
      <dgm:spPr/>
      <dgm:t>
        <a:bodyPr/>
        <a:lstStyle/>
        <a:p>
          <a:pPr algn="ctr"/>
          <a:endParaRPr lang="nl-NL"/>
        </a:p>
      </dgm:t>
    </dgm:pt>
    <dgm:pt modelId="{BC7285C9-3EB2-46A3-A318-E903513A9318}" type="sibTrans" cxnId="{C10E332E-018C-4518-8CB5-197F5B2C7E90}">
      <dgm:prSet/>
      <dgm:spPr/>
      <dgm:t>
        <a:bodyPr/>
        <a:lstStyle/>
        <a:p>
          <a:pPr algn="ctr"/>
          <a:endParaRPr lang="nl-NL"/>
        </a:p>
      </dgm:t>
    </dgm:pt>
    <dgm:pt modelId="{C0B9143A-B6B4-4EC3-A15D-CD3D935FE3F3}">
      <dgm:prSet/>
      <dgm:spPr/>
      <dgm:t>
        <a:bodyPr/>
        <a:lstStyle/>
        <a:p>
          <a:pPr algn="ctr" rtl="0"/>
          <a:r>
            <a:rPr lang="nl-NL" smtClean="0"/>
            <a:t>Verwijderen door arts</a:t>
          </a:r>
          <a:endParaRPr lang="nl-NL"/>
        </a:p>
      </dgm:t>
    </dgm:pt>
    <dgm:pt modelId="{2913B280-A45F-4B3C-BA61-D25AB81AFB4D}" type="parTrans" cxnId="{B07B339F-A934-4B09-AFB1-34B77EF51F02}">
      <dgm:prSet/>
      <dgm:spPr/>
      <dgm:t>
        <a:bodyPr/>
        <a:lstStyle/>
        <a:p>
          <a:pPr algn="ctr"/>
          <a:endParaRPr lang="nl-NL"/>
        </a:p>
      </dgm:t>
    </dgm:pt>
    <dgm:pt modelId="{6A63B94C-AA63-43CF-8C43-C236CDA69933}" type="sibTrans" cxnId="{B07B339F-A934-4B09-AFB1-34B77EF51F02}">
      <dgm:prSet/>
      <dgm:spPr/>
      <dgm:t>
        <a:bodyPr/>
        <a:lstStyle/>
        <a:p>
          <a:pPr algn="ctr"/>
          <a:endParaRPr lang="nl-NL"/>
        </a:p>
      </dgm:t>
    </dgm:pt>
    <dgm:pt modelId="{4E765D28-EC71-4A87-B1D6-8621F260BC8D}">
      <dgm:prSet/>
      <dgm:spPr/>
      <dgm:t>
        <a:bodyPr/>
        <a:lstStyle/>
        <a:p>
          <a:pPr algn="ctr" rtl="0"/>
          <a:r>
            <a:rPr lang="nl-NL" smtClean="0"/>
            <a:t>Prikkelt baarmoederwand</a:t>
          </a:r>
          <a:endParaRPr lang="nl-NL"/>
        </a:p>
      </dgm:t>
    </dgm:pt>
    <dgm:pt modelId="{95909A1C-DB79-4450-9AF2-0269181C558D}" type="parTrans" cxnId="{6726635B-4F32-458C-8E0A-B65E691813A5}">
      <dgm:prSet/>
      <dgm:spPr/>
      <dgm:t>
        <a:bodyPr/>
        <a:lstStyle/>
        <a:p>
          <a:pPr algn="ctr"/>
          <a:endParaRPr lang="nl-NL"/>
        </a:p>
      </dgm:t>
    </dgm:pt>
    <dgm:pt modelId="{82E0BF92-6309-436B-A96E-7DC87B2C502A}" type="sibTrans" cxnId="{6726635B-4F32-458C-8E0A-B65E691813A5}">
      <dgm:prSet/>
      <dgm:spPr/>
      <dgm:t>
        <a:bodyPr/>
        <a:lstStyle/>
        <a:p>
          <a:pPr algn="ctr"/>
          <a:endParaRPr lang="nl-NL"/>
        </a:p>
      </dgm:t>
    </dgm:pt>
    <dgm:pt modelId="{A4F237AD-0C42-4199-A080-A90752BFDB71}">
      <dgm:prSet/>
      <dgm:spPr/>
      <dgm:t>
        <a:bodyPr/>
        <a:lstStyle/>
        <a:p>
          <a:pPr algn="ctr" rtl="0"/>
          <a:r>
            <a:rPr lang="nl-NL" smtClean="0"/>
            <a:t>Voorkomt innesteling</a:t>
          </a:r>
          <a:endParaRPr lang="nl-NL"/>
        </a:p>
      </dgm:t>
    </dgm:pt>
    <dgm:pt modelId="{7175E802-5068-4EA2-9EFE-7C5823A762E7}" type="parTrans" cxnId="{F9FA7710-97F6-4612-9241-6807DC271C2F}">
      <dgm:prSet/>
      <dgm:spPr/>
      <dgm:t>
        <a:bodyPr/>
        <a:lstStyle/>
        <a:p>
          <a:pPr algn="ctr"/>
          <a:endParaRPr lang="nl-NL"/>
        </a:p>
      </dgm:t>
    </dgm:pt>
    <dgm:pt modelId="{8663D635-A79C-4665-A58B-9DADC09AD776}" type="sibTrans" cxnId="{F9FA7710-97F6-4612-9241-6807DC271C2F}">
      <dgm:prSet/>
      <dgm:spPr/>
      <dgm:t>
        <a:bodyPr/>
        <a:lstStyle/>
        <a:p>
          <a:pPr algn="ctr"/>
          <a:endParaRPr lang="nl-NL"/>
        </a:p>
      </dgm:t>
    </dgm:pt>
    <dgm:pt modelId="{E0F09F89-165C-4944-A0B5-5E9434D5B6A3}">
      <dgm:prSet/>
      <dgm:spPr/>
      <dgm:t>
        <a:bodyPr/>
        <a:lstStyle/>
        <a:p>
          <a:pPr algn="ctr" rtl="0"/>
          <a:r>
            <a:rPr lang="nl-NL" smtClean="0"/>
            <a:t>Koper doodt zaadcellen</a:t>
          </a:r>
          <a:endParaRPr lang="nl-NL"/>
        </a:p>
      </dgm:t>
    </dgm:pt>
    <dgm:pt modelId="{40341EAA-9294-4DC3-A4F1-0D00E940762B}" type="parTrans" cxnId="{B6D6CC56-2D15-414E-8278-02791D9B1C88}">
      <dgm:prSet/>
      <dgm:spPr/>
      <dgm:t>
        <a:bodyPr/>
        <a:lstStyle/>
        <a:p>
          <a:pPr algn="ctr"/>
          <a:endParaRPr lang="nl-NL"/>
        </a:p>
      </dgm:t>
    </dgm:pt>
    <dgm:pt modelId="{D6F5AABF-C141-4216-BC86-7C751A84EB04}" type="sibTrans" cxnId="{B6D6CC56-2D15-414E-8278-02791D9B1C88}">
      <dgm:prSet/>
      <dgm:spPr/>
      <dgm:t>
        <a:bodyPr/>
        <a:lstStyle/>
        <a:p>
          <a:pPr algn="ctr"/>
          <a:endParaRPr lang="nl-NL"/>
        </a:p>
      </dgm:t>
    </dgm:pt>
    <dgm:pt modelId="{1CCA1244-0394-459E-9384-3F50DD2FDA26}">
      <dgm:prSet/>
      <dgm:spPr/>
      <dgm:t>
        <a:bodyPr/>
        <a:lstStyle/>
        <a:p>
          <a:pPr algn="ctr" rtl="0"/>
          <a:r>
            <a:rPr lang="nl-NL" smtClean="0"/>
            <a:t>Kan ook hormonaal werken</a:t>
          </a:r>
          <a:endParaRPr lang="nl-NL"/>
        </a:p>
      </dgm:t>
    </dgm:pt>
    <dgm:pt modelId="{49638007-DD52-41DB-B93A-818D00D293F7}" type="parTrans" cxnId="{CDD6E226-9FF8-4ED6-929C-4709A301CD1F}">
      <dgm:prSet/>
      <dgm:spPr/>
      <dgm:t>
        <a:bodyPr/>
        <a:lstStyle/>
        <a:p>
          <a:pPr algn="ctr"/>
          <a:endParaRPr lang="nl-NL"/>
        </a:p>
      </dgm:t>
    </dgm:pt>
    <dgm:pt modelId="{BD7329D4-0DFA-4BAC-B9A3-CA52D3D9FF69}" type="sibTrans" cxnId="{CDD6E226-9FF8-4ED6-929C-4709A301CD1F}">
      <dgm:prSet/>
      <dgm:spPr/>
      <dgm:t>
        <a:bodyPr/>
        <a:lstStyle/>
        <a:p>
          <a:pPr algn="ctr"/>
          <a:endParaRPr lang="nl-NL"/>
        </a:p>
      </dgm:t>
    </dgm:pt>
    <dgm:pt modelId="{EED67471-DC18-4D40-9FAD-55B95BD1B636}" type="pres">
      <dgm:prSet presAssocID="{8C53D772-C9B3-4479-8714-2FC6AC41CB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D52068F-CE03-4B7A-8BB0-52E7726A96AB}" type="pres">
      <dgm:prSet presAssocID="{E27D36F5-ECFC-4D3B-A3C3-8ED8648F94E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070266E-5EC9-40EC-A8FC-73183F697103}" type="pres">
      <dgm:prSet presAssocID="{BC7285C9-3EB2-46A3-A318-E903513A9318}" presName="spacer" presStyleCnt="0"/>
      <dgm:spPr/>
    </dgm:pt>
    <dgm:pt modelId="{19E8EADD-5045-4083-BA5F-A1ECCEB1EBF6}" type="pres">
      <dgm:prSet presAssocID="{C0B9143A-B6B4-4EC3-A15D-CD3D935FE3F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E4223C9-BB06-4205-A52C-10A3C627829B}" type="pres">
      <dgm:prSet presAssocID="{6A63B94C-AA63-43CF-8C43-C236CDA69933}" presName="spacer" presStyleCnt="0"/>
      <dgm:spPr/>
    </dgm:pt>
    <dgm:pt modelId="{C58D94AE-E42C-47C5-A3B8-D6E15471AA90}" type="pres">
      <dgm:prSet presAssocID="{4E765D28-EC71-4A87-B1D6-8621F260BC8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82D7E81-1BE2-4581-8E5C-1100B25D02AF}" type="pres">
      <dgm:prSet presAssocID="{82E0BF92-6309-436B-A96E-7DC87B2C502A}" presName="spacer" presStyleCnt="0"/>
      <dgm:spPr/>
    </dgm:pt>
    <dgm:pt modelId="{10377954-6D3F-4B0C-AC86-338FBF0C4CE0}" type="pres">
      <dgm:prSet presAssocID="{A4F237AD-0C42-4199-A080-A90752BFDB7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1EA5F2E-8EE2-4E76-8A3E-09B02B154548}" type="pres">
      <dgm:prSet presAssocID="{8663D635-A79C-4665-A58B-9DADC09AD776}" presName="spacer" presStyleCnt="0"/>
      <dgm:spPr/>
    </dgm:pt>
    <dgm:pt modelId="{C37E363C-DB72-44DF-9B8C-B3A1C9110A53}" type="pres">
      <dgm:prSet presAssocID="{E0F09F89-165C-4944-A0B5-5E9434D5B6A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F29B253-C5BC-4EE8-98C9-2ED3759BBF4E}" type="pres">
      <dgm:prSet presAssocID="{D6F5AABF-C141-4216-BC86-7C751A84EB04}" presName="spacer" presStyleCnt="0"/>
      <dgm:spPr/>
    </dgm:pt>
    <dgm:pt modelId="{52C5A817-C738-4F17-84DC-1FB4B715F419}" type="pres">
      <dgm:prSet presAssocID="{1CCA1244-0394-459E-9384-3F50DD2FDA2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07B339F-A934-4B09-AFB1-34B77EF51F02}" srcId="{8C53D772-C9B3-4479-8714-2FC6AC41CBB5}" destId="{C0B9143A-B6B4-4EC3-A15D-CD3D935FE3F3}" srcOrd="1" destOrd="0" parTransId="{2913B280-A45F-4B3C-BA61-D25AB81AFB4D}" sibTransId="{6A63B94C-AA63-43CF-8C43-C236CDA69933}"/>
    <dgm:cxn modelId="{2A998BDD-8226-4D8C-B555-E96F5040E064}" type="presOf" srcId="{8C53D772-C9B3-4479-8714-2FC6AC41CBB5}" destId="{EED67471-DC18-4D40-9FAD-55B95BD1B636}" srcOrd="0" destOrd="0" presId="urn:microsoft.com/office/officeart/2005/8/layout/vList2"/>
    <dgm:cxn modelId="{C10E332E-018C-4518-8CB5-197F5B2C7E90}" srcId="{8C53D772-C9B3-4479-8714-2FC6AC41CBB5}" destId="{E27D36F5-ECFC-4D3B-A3C3-8ED8648F94E2}" srcOrd="0" destOrd="0" parTransId="{44831AEA-FDEF-43DD-B6E4-F62AB0DF6CF0}" sibTransId="{BC7285C9-3EB2-46A3-A318-E903513A9318}"/>
    <dgm:cxn modelId="{84A4F7A8-7E4F-4514-906E-45DEAE3C3BEC}" type="presOf" srcId="{E0F09F89-165C-4944-A0B5-5E9434D5B6A3}" destId="{C37E363C-DB72-44DF-9B8C-B3A1C9110A53}" srcOrd="0" destOrd="0" presId="urn:microsoft.com/office/officeart/2005/8/layout/vList2"/>
    <dgm:cxn modelId="{CDD6E226-9FF8-4ED6-929C-4709A301CD1F}" srcId="{8C53D772-C9B3-4479-8714-2FC6AC41CBB5}" destId="{1CCA1244-0394-459E-9384-3F50DD2FDA26}" srcOrd="5" destOrd="0" parTransId="{49638007-DD52-41DB-B93A-818D00D293F7}" sibTransId="{BD7329D4-0DFA-4BAC-B9A3-CA52D3D9FF69}"/>
    <dgm:cxn modelId="{C8341CFB-2382-4346-A7B5-EFB6576D5EE8}" type="presOf" srcId="{1CCA1244-0394-459E-9384-3F50DD2FDA26}" destId="{52C5A817-C738-4F17-84DC-1FB4B715F419}" srcOrd="0" destOrd="0" presId="urn:microsoft.com/office/officeart/2005/8/layout/vList2"/>
    <dgm:cxn modelId="{5A99DF8B-4E53-46F0-8495-48737CBA7976}" type="presOf" srcId="{4E765D28-EC71-4A87-B1D6-8621F260BC8D}" destId="{C58D94AE-E42C-47C5-A3B8-D6E15471AA90}" srcOrd="0" destOrd="0" presId="urn:microsoft.com/office/officeart/2005/8/layout/vList2"/>
    <dgm:cxn modelId="{B6D6CC56-2D15-414E-8278-02791D9B1C88}" srcId="{8C53D772-C9B3-4479-8714-2FC6AC41CBB5}" destId="{E0F09F89-165C-4944-A0B5-5E9434D5B6A3}" srcOrd="4" destOrd="0" parTransId="{40341EAA-9294-4DC3-A4F1-0D00E940762B}" sibTransId="{D6F5AABF-C141-4216-BC86-7C751A84EB04}"/>
    <dgm:cxn modelId="{C7098325-F7E2-4E11-8AAD-6DAC05AE2B1F}" type="presOf" srcId="{E27D36F5-ECFC-4D3B-A3C3-8ED8648F94E2}" destId="{5D52068F-CE03-4B7A-8BB0-52E7726A96AB}" srcOrd="0" destOrd="0" presId="urn:microsoft.com/office/officeart/2005/8/layout/vList2"/>
    <dgm:cxn modelId="{778BF184-C5FB-4068-8F12-1D3B54B8EB89}" type="presOf" srcId="{C0B9143A-B6B4-4EC3-A15D-CD3D935FE3F3}" destId="{19E8EADD-5045-4083-BA5F-A1ECCEB1EBF6}" srcOrd="0" destOrd="0" presId="urn:microsoft.com/office/officeart/2005/8/layout/vList2"/>
    <dgm:cxn modelId="{F9FA7710-97F6-4612-9241-6807DC271C2F}" srcId="{8C53D772-C9B3-4479-8714-2FC6AC41CBB5}" destId="{A4F237AD-0C42-4199-A080-A90752BFDB71}" srcOrd="3" destOrd="0" parTransId="{7175E802-5068-4EA2-9EFE-7C5823A762E7}" sibTransId="{8663D635-A79C-4665-A58B-9DADC09AD776}"/>
    <dgm:cxn modelId="{3C01870A-2D3E-43DB-A94B-DCEF977B7B18}" type="presOf" srcId="{A4F237AD-0C42-4199-A080-A90752BFDB71}" destId="{10377954-6D3F-4B0C-AC86-338FBF0C4CE0}" srcOrd="0" destOrd="0" presId="urn:microsoft.com/office/officeart/2005/8/layout/vList2"/>
    <dgm:cxn modelId="{6726635B-4F32-458C-8E0A-B65E691813A5}" srcId="{8C53D772-C9B3-4479-8714-2FC6AC41CBB5}" destId="{4E765D28-EC71-4A87-B1D6-8621F260BC8D}" srcOrd="2" destOrd="0" parTransId="{95909A1C-DB79-4450-9AF2-0269181C558D}" sibTransId="{82E0BF92-6309-436B-A96E-7DC87B2C502A}"/>
    <dgm:cxn modelId="{130F488B-F50C-4A21-B6FC-B2CCBB72AB02}" type="presParOf" srcId="{EED67471-DC18-4D40-9FAD-55B95BD1B636}" destId="{5D52068F-CE03-4B7A-8BB0-52E7726A96AB}" srcOrd="0" destOrd="0" presId="urn:microsoft.com/office/officeart/2005/8/layout/vList2"/>
    <dgm:cxn modelId="{3BF609DA-AD5F-4725-ACD7-8B55508CD80D}" type="presParOf" srcId="{EED67471-DC18-4D40-9FAD-55B95BD1B636}" destId="{A070266E-5EC9-40EC-A8FC-73183F697103}" srcOrd="1" destOrd="0" presId="urn:microsoft.com/office/officeart/2005/8/layout/vList2"/>
    <dgm:cxn modelId="{907D3CC4-0039-4B41-BDD5-AF3128A8BDA6}" type="presParOf" srcId="{EED67471-DC18-4D40-9FAD-55B95BD1B636}" destId="{19E8EADD-5045-4083-BA5F-A1ECCEB1EBF6}" srcOrd="2" destOrd="0" presId="urn:microsoft.com/office/officeart/2005/8/layout/vList2"/>
    <dgm:cxn modelId="{0373B859-07BD-48B1-9619-C7742A608690}" type="presParOf" srcId="{EED67471-DC18-4D40-9FAD-55B95BD1B636}" destId="{0E4223C9-BB06-4205-A52C-10A3C627829B}" srcOrd="3" destOrd="0" presId="urn:microsoft.com/office/officeart/2005/8/layout/vList2"/>
    <dgm:cxn modelId="{A1505EBB-CDD4-4AEF-8503-14FCB032EAE6}" type="presParOf" srcId="{EED67471-DC18-4D40-9FAD-55B95BD1B636}" destId="{C58D94AE-E42C-47C5-A3B8-D6E15471AA90}" srcOrd="4" destOrd="0" presId="urn:microsoft.com/office/officeart/2005/8/layout/vList2"/>
    <dgm:cxn modelId="{C889FDAC-C490-4D46-86F7-8540F4BFB811}" type="presParOf" srcId="{EED67471-DC18-4D40-9FAD-55B95BD1B636}" destId="{482D7E81-1BE2-4581-8E5C-1100B25D02AF}" srcOrd="5" destOrd="0" presId="urn:microsoft.com/office/officeart/2005/8/layout/vList2"/>
    <dgm:cxn modelId="{6D67B5E7-8D25-4DF3-9A76-FF00B78537D6}" type="presParOf" srcId="{EED67471-DC18-4D40-9FAD-55B95BD1B636}" destId="{10377954-6D3F-4B0C-AC86-338FBF0C4CE0}" srcOrd="6" destOrd="0" presId="urn:microsoft.com/office/officeart/2005/8/layout/vList2"/>
    <dgm:cxn modelId="{7A5C541E-84D8-44CE-A3F1-211C553D9792}" type="presParOf" srcId="{EED67471-DC18-4D40-9FAD-55B95BD1B636}" destId="{F1EA5F2E-8EE2-4E76-8A3E-09B02B154548}" srcOrd="7" destOrd="0" presId="urn:microsoft.com/office/officeart/2005/8/layout/vList2"/>
    <dgm:cxn modelId="{7C97824C-A5E5-4BB3-8673-5AC1C4B248F8}" type="presParOf" srcId="{EED67471-DC18-4D40-9FAD-55B95BD1B636}" destId="{C37E363C-DB72-44DF-9B8C-B3A1C9110A53}" srcOrd="8" destOrd="0" presId="urn:microsoft.com/office/officeart/2005/8/layout/vList2"/>
    <dgm:cxn modelId="{8A08E95A-93E7-4365-B811-4CE8C2A461E2}" type="presParOf" srcId="{EED67471-DC18-4D40-9FAD-55B95BD1B636}" destId="{9F29B253-C5BC-4EE8-98C9-2ED3759BBF4E}" srcOrd="9" destOrd="0" presId="urn:microsoft.com/office/officeart/2005/8/layout/vList2"/>
    <dgm:cxn modelId="{7B9D5569-F362-47A2-9FA7-F2019861C0B7}" type="presParOf" srcId="{EED67471-DC18-4D40-9FAD-55B95BD1B636}" destId="{52C5A817-C738-4F17-84DC-1FB4B715F41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ACBD3FA-F5BD-4711-AA69-46313CAFD94C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67B183B5-479E-49ED-AC67-48AE9643B967}">
      <dgm:prSet/>
      <dgm:spPr/>
      <dgm:t>
        <a:bodyPr/>
        <a:lstStyle/>
        <a:p>
          <a:pPr algn="ctr" rtl="0"/>
          <a:r>
            <a:rPr lang="nl-NL" smtClean="0"/>
            <a:t>Hormonale voorbehoedsmiddelen</a:t>
          </a:r>
          <a:endParaRPr lang="nl-NL"/>
        </a:p>
      </dgm:t>
    </dgm:pt>
    <dgm:pt modelId="{7C2D246A-DA5D-4C7F-94DE-4F30A72919AB}" type="parTrans" cxnId="{8EBAD483-5E8A-4F08-AA34-5DA456A24748}">
      <dgm:prSet/>
      <dgm:spPr/>
      <dgm:t>
        <a:bodyPr/>
        <a:lstStyle/>
        <a:p>
          <a:endParaRPr lang="nl-NL"/>
        </a:p>
      </dgm:t>
    </dgm:pt>
    <dgm:pt modelId="{F891CF21-5979-465D-BB3F-84C61BF6755D}" type="sibTrans" cxnId="{8EBAD483-5E8A-4F08-AA34-5DA456A24748}">
      <dgm:prSet/>
      <dgm:spPr/>
      <dgm:t>
        <a:bodyPr/>
        <a:lstStyle/>
        <a:p>
          <a:endParaRPr lang="nl-NL"/>
        </a:p>
      </dgm:t>
    </dgm:pt>
    <dgm:pt modelId="{DA585C97-05BA-4576-8BB6-F87805A48D85}" type="pres">
      <dgm:prSet presAssocID="{6ACBD3FA-F5BD-4711-AA69-46313CAFD9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7C1D9A2-CE6E-43C2-85C6-296F28A7C727}" type="pres">
      <dgm:prSet presAssocID="{67B183B5-479E-49ED-AC67-48AE9643B96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AB6B3EA-ED76-462E-B7AC-4C9A387EEFF1}" type="presOf" srcId="{67B183B5-479E-49ED-AC67-48AE9643B967}" destId="{67C1D9A2-CE6E-43C2-85C6-296F28A7C727}" srcOrd="0" destOrd="0" presId="urn:microsoft.com/office/officeart/2005/8/layout/vList2"/>
    <dgm:cxn modelId="{8EBAD483-5E8A-4F08-AA34-5DA456A24748}" srcId="{6ACBD3FA-F5BD-4711-AA69-46313CAFD94C}" destId="{67B183B5-479E-49ED-AC67-48AE9643B967}" srcOrd="0" destOrd="0" parTransId="{7C2D246A-DA5D-4C7F-94DE-4F30A72919AB}" sibTransId="{F891CF21-5979-465D-BB3F-84C61BF6755D}"/>
    <dgm:cxn modelId="{CC5E1A73-8BEB-495D-9B31-05EDCBA384EB}" type="presOf" srcId="{6ACBD3FA-F5BD-4711-AA69-46313CAFD94C}" destId="{DA585C97-05BA-4576-8BB6-F87805A48D85}" srcOrd="0" destOrd="0" presId="urn:microsoft.com/office/officeart/2005/8/layout/vList2"/>
    <dgm:cxn modelId="{69F72E3F-1E72-49D5-B3BA-FA795E26FCE1}" type="presParOf" srcId="{DA585C97-05BA-4576-8BB6-F87805A48D85}" destId="{67C1D9A2-CE6E-43C2-85C6-296F28A7C7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3208896-AC8E-4B19-B05F-807821066669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8A723DC5-1779-4E2C-B48D-28120E2F37EF}">
      <dgm:prSet/>
      <dgm:spPr/>
      <dgm:t>
        <a:bodyPr/>
        <a:lstStyle/>
        <a:p>
          <a:pPr algn="ctr" rtl="0"/>
          <a:r>
            <a:rPr lang="nl-NL" dirty="0" smtClean="0"/>
            <a:t>Zwanger lichaam produceert bepaalde hormonen</a:t>
          </a:r>
        </a:p>
      </dgm:t>
    </dgm:pt>
    <dgm:pt modelId="{20484C6A-9A69-48FA-A61B-33BC76FA2128}" type="parTrans" cxnId="{045CF33A-463D-4F2F-A0E3-FF933E0BC34E}">
      <dgm:prSet/>
      <dgm:spPr/>
      <dgm:t>
        <a:bodyPr/>
        <a:lstStyle/>
        <a:p>
          <a:pPr algn="ctr"/>
          <a:endParaRPr lang="nl-NL"/>
        </a:p>
      </dgm:t>
    </dgm:pt>
    <dgm:pt modelId="{CC50F76F-F119-4D10-961E-6C6BED66C498}" type="sibTrans" cxnId="{045CF33A-463D-4F2F-A0E3-FF933E0BC34E}">
      <dgm:prSet/>
      <dgm:spPr/>
      <dgm:t>
        <a:bodyPr/>
        <a:lstStyle/>
        <a:p>
          <a:pPr algn="ctr"/>
          <a:endParaRPr lang="nl-NL"/>
        </a:p>
      </dgm:t>
    </dgm:pt>
    <dgm:pt modelId="{C5CD68DC-6819-4920-83BB-E6DBAAF3599E}">
      <dgm:prSet/>
      <dgm:spPr/>
      <dgm:t>
        <a:bodyPr/>
        <a:lstStyle/>
        <a:p>
          <a:pPr algn="ctr" rtl="0"/>
          <a:r>
            <a:rPr lang="nl-NL" smtClean="0"/>
            <a:t>Lichaam denkt dat het zwanger is</a:t>
          </a:r>
          <a:endParaRPr lang="nl-NL"/>
        </a:p>
      </dgm:t>
    </dgm:pt>
    <dgm:pt modelId="{2CBB85ED-1234-413C-9004-9B5E30E440C2}" type="parTrans" cxnId="{2130CF10-0FCE-4D4B-BA63-9E45C151C913}">
      <dgm:prSet/>
      <dgm:spPr/>
      <dgm:t>
        <a:bodyPr/>
        <a:lstStyle/>
        <a:p>
          <a:pPr algn="ctr"/>
          <a:endParaRPr lang="nl-NL"/>
        </a:p>
      </dgm:t>
    </dgm:pt>
    <dgm:pt modelId="{050D56CE-86E4-492F-9A6D-FEFDAC8A08F5}" type="sibTrans" cxnId="{2130CF10-0FCE-4D4B-BA63-9E45C151C913}">
      <dgm:prSet/>
      <dgm:spPr/>
      <dgm:t>
        <a:bodyPr/>
        <a:lstStyle/>
        <a:p>
          <a:pPr algn="ctr"/>
          <a:endParaRPr lang="nl-NL"/>
        </a:p>
      </dgm:t>
    </dgm:pt>
    <dgm:pt modelId="{8282888A-1B22-4AF2-8036-3EFAAFFFD638}">
      <dgm:prSet/>
      <dgm:spPr/>
      <dgm:t>
        <a:bodyPr/>
        <a:lstStyle/>
        <a:p>
          <a:pPr algn="ctr" rtl="0"/>
          <a:r>
            <a:rPr lang="nl-NL" dirty="0" smtClean="0"/>
            <a:t>Geen </a:t>
          </a:r>
          <a:r>
            <a:rPr lang="nl-NL" dirty="0" smtClean="0"/>
            <a:t>ovulatie (eisprong) </a:t>
          </a:r>
          <a:r>
            <a:rPr lang="nl-NL" dirty="0" smtClean="0"/>
            <a:t>dus geen bevruchting</a:t>
          </a:r>
          <a:endParaRPr lang="nl-NL" dirty="0"/>
        </a:p>
      </dgm:t>
    </dgm:pt>
    <dgm:pt modelId="{05F1932A-D987-4E7D-A9C8-234B41FADA39}" type="parTrans" cxnId="{60AEB07B-BF4C-4A74-BC43-7EF7E1BBFD44}">
      <dgm:prSet/>
      <dgm:spPr/>
      <dgm:t>
        <a:bodyPr/>
        <a:lstStyle/>
        <a:p>
          <a:pPr algn="ctr"/>
          <a:endParaRPr lang="nl-NL"/>
        </a:p>
      </dgm:t>
    </dgm:pt>
    <dgm:pt modelId="{F70DEC49-2CE4-4C2F-B274-8EF3992AF770}" type="sibTrans" cxnId="{60AEB07B-BF4C-4A74-BC43-7EF7E1BBFD44}">
      <dgm:prSet/>
      <dgm:spPr/>
      <dgm:t>
        <a:bodyPr/>
        <a:lstStyle/>
        <a:p>
          <a:pPr algn="ctr"/>
          <a:endParaRPr lang="nl-NL"/>
        </a:p>
      </dgm:t>
    </dgm:pt>
    <dgm:pt modelId="{9763E0A3-224B-43A6-9661-E27F98F422CA}">
      <dgm:prSet/>
      <dgm:spPr/>
      <dgm:t>
        <a:bodyPr/>
        <a:lstStyle/>
        <a:p>
          <a:pPr algn="ctr" rtl="0"/>
          <a:r>
            <a:rPr lang="nl-NL" smtClean="0"/>
            <a:t>Geen innesteling dus geen ontwikkeling embryo</a:t>
          </a:r>
          <a:endParaRPr lang="nl-NL"/>
        </a:p>
      </dgm:t>
    </dgm:pt>
    <dgm:pt modelId="{0B600262-F378-49C6-B4B1-A7C98F4175A4}" type="parTrans" cxnId="{00598DF2-6147-4E84-8337-43133DCBFFAC}">
      <dgm:prSet/>
      <dgm:spPr/>
      <dgm:t>
        <a:bodyPr/>
        <a:lstStyle/>
        <a:p>
          <a:pPr algn="ctr"/>
          <a:endParaRPr lang="nl-NL"/>
        </a:p>
      </dgm:t>
    </dgm:pt>
    <dgm:pt modelId="{93144F86-C57B-4C39-B74C-9D5E1AC529BC}" type="sibTrans" cxnId="{00598DF2-6147-4E84-8337-43133DCBFFAC}">
      <dgm:prSet/>
      <dgm:spPr/>
      <dgm:t>
        <a:bodyPr/>
        <a:lstStyle/>
        <a:p>
          <a:pPr algn="ctr"/>
          <a:endParaRPr lang="nl-NL"/>
        </a:p>
      </dgm:t>
    </dgm:pt>
    <dgm:pt modelId="{6EC9FE5B-D0B2-42B7-A8CD-22C14CCE8529}">
      <dgm:prSet/>
      <dgm:spPr/>
      <dgm:t>
        <a:bodyPr/>
        <a:lstStyle/>
        <a:p>
          <a:pPr algn="ctr" rtl="0"/>
          <a:r>
            <a:rPr lang="nl-NL" smtClean="0"/>
            <a:t>Taaie slijmprop baarmoedermond houdt zaadcellen tegen</a:t>
          </a:r>
          <a:endParaRPr lang="nl-NL"/>
        </a:p>
      </dgm:t>
    </dgm:pt>
    <dgm:pt modelId="{A2987C89-0B74-4189-A123-8240CF37E228}" type="parTrans" cxnId="{B317D2B0-98CD-4371-988B-D53B8207F81E}">
      <dgm:prSet/>
      <dgm:spPr/>
      <dgm:t>
        <a:bodyPr/>
        <a:lstStyle/>
        <a:p>
          <a:pPr algn="ctr"/>
          <a:endParaRPr lang="nl-NL"/>
        </a:p>
      </dgm:t>
    </dgm:pt>
    <dgm:pt modelId="{7AE26293-28B4-4225-88E8-E7AB543AE94E}" type="sibTrans" cxnId="{B317D2B0-98CD-4371-988B-D53B8207F81E}">
      <dgm:prSet/>
      <dgm:spPr/>
      <dgm:t>
        <a:bodyPr/>
        <a:lstStyle/>
        <a:p>
          <a:pPr algn="ctr"/>
          <a:endParaRPr lang="nl-NL"/>
        </a:p>
      </dgm:t>
    </dgm:pt>
    <dgm:pt modelId="{215A8AA8-0F19-4595-8E85-FE16C4533558}">
      <dgm:prSet/>
      <dgm:spPr/>
      <dgm:t>
        <a:bodyPr/>
        <a:lstStyle/>
        <a:p>
          <a:pPr algn="ctr" rtl="0"/>
          <a:r>
            <a:rPr lang="nl-NL" dirty="0" smtClean="0"/>
            <a:t>Deze hormonen zorgen ervoor dat er geen nieuwe eicel rijp wordt</a:t>
          </a:r>
        </a:p>
      </dgm:t>
    </dgm:pt>
    <dgm:pt modelId="{00A07D22-35BA-4FAF-880E-4BC0FF29E890}" type="parTrans" cxnId="{14EE8796-5155-4B71-B897-1F767FC8DF1E}">
      <dgm:prSet/>
      <dgm:spPr/>
      <dgm:t>
        <a:bodyPr/>
        <a:lstStyle/>
        <a:p>
          <a:endParaRPr lang="nl-NL"/>
        </a:p>
      </dgm:t>
    </dgm:pt>
    <dgm:pt modelId="{DB95C0FA-E373-4101-8838-23A03B0EF717}" type="sibTrans" cxnId="{14EE8796-5155-4B71-B897-1F767FC8DF1E}">
      <dgm:prSet/>
      <dgm:spPr/>
      <dgm:t>
        <a:bodyPr/>
        <a:lstStyle/>
        <a:p>
          <a:endParaRPr lang="nl-NL"/>
        </a:p>
      </dgm:t>
    </dgm:pt>
    <dgm:pt modelId="{36C5ED20-0DFC-4D4F-9486-1E665DA1D95D}">
      <dgm:prSet/>
      <dgm:spPr/>
      <dgm:t>
        <a:bodyPr/>
        <a:lstStyle/>
        <a:p>
          <a:pPr algn="ctr" rtl="0"/>
          <a:r>
            <a:rPr lang="nl-NL" dirty="0" smtClean="0"/>
            <a:t>Hormonale voorbehoedsmiddelen: ook deze hormonen</a:t>
          </a:r>
        </a:p>
      </dgm:t>
    </dgm:pt>
    <dgm:pt modelId="{D5D31456-62AD-4641-8D33-FC1B4607560F}" type="parTrans" cxnId="{0ED40627-8F82-47B6-96EC-26BACB8AEA90}">
      <dgm:prSet/>
      <dgm:spPr/>
      <dgm:t>
        <a:bodyPr/>
        <a:lstStyle/>
        <a:p>
          <a:endParaRPr lang="nl-NL"/>
        </a:p>
      </dgm:t>
    </dgm:pt>
    <dgm:pt modelId="{7490A209-BB03-4BB5-809F-D4003BEF8330}" type="sibTrans" cxnId="{0ED40627-8F82-47B6-96EC-26BACB8AEA90}">
      <dgm:prSet/>
      <dgm:spPr/>
      <dgm:t>
        <a:bodyPr/>
        <a:lstStyle/>
        <a:p>
          <a:endParaRPr lang="nl-NL"/>
        </a:p>
      </dgm:t>
    </dgm:pt>
    <dgm:pt modelId="{A5BB95B1-8C3C-42E2-965D-9202EB663F95}">
      <dgm:prSet/>
      <dgm:spPr/>
      <dgm:t>
        <a:bodyPr/>
        <a:lstStyle/>
        <a:p>
          <a:pPr algn="ctr" rtl="0"/>
          <a:r>
            <a:rPr lang="nl-NL" dirty="0" smtClean="0"/>
            <a:t>Taaiere slijmprop baarmoedermond + moeilijker innesteling</a:t>
          </a:r>
        </a:p>
      </dgm:t>
    </dgm:pt>
    <dgm:pt modelId="{8A7646E0-24C7-4931-890B-4DDE940132E8}" type="parTrans" cxnId="{20BFDD33-BD2F-4CA6-87C8-783AA62D76E4}">
      <dgm:prSet/>
      <dgm:spPr/>
      <dgm:t>
        <a:bodyPr/>
        <a:lstStyle/>
        <a:p>
          <a:endParaRPr lang="nl-NL"/>
        </a:p>
      </dgm:t>
    </dgm:pt>
    <dgm:pt modelId="{27D45CEF-D1D1-4FFB-B25F-297E5E27E303}" type="sibTrans" cxnId="{20BFDD33-BD2F-4CA6-87C8-783AA62D76E4}">
      <dgm:prSet/>
      <dgm:spPr/>
      <dgm:t>
        <a:bodyPr/>
        <a:lstStyle/>
        <a:p>
          <a:endParaRPr lang="nl-NL"/>
        </a:p>
      </dgm:t>
    </dgm:pt>
    <dgm:pt modelId="{C5A04CE8-D81F-4E4F-B587-FDF47C370352}" type="pres">
      <dgm:prSet presAssocID="{A3208896-AC8E-4B19-B05F-8078210666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F0D2160-5796-48D6-B576-8A1EA60D5BBD}" type="pres">
      <dgm:prSet presAssocID="{8A723DC5-1779-4E2C-B48D-28120E2F37EF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AC31B08-5B56-4363-828D-4F3530722014}" type="pres">
      <dgm:prSet presAssocID="{CC50F76F-F119-4D10-961E-6C6BED66C498}" presName="spacer" presStyleCnt="0"/>
      <dgm:spPr/>
    </dgm:pt>
    <dgm:pt modelId="{826688FF-41EC-4F73-8B2E-05D3DE42B37A}" type="pres">
      <dgm:prSet presAssocID="{215A8AA8-0F19-4595-8E85-FE16C4533558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8158183-84B9-4C48-804D-C99C190FC905}" type="pres">
      <dgm:prSet presAssocID="{DB95C0FA-E373-4101-8838-23A03B0EF717}" presName="spacer" presStyleCnt="0"/>
      <dgm:spPr/>
    </dgm:pt>
    <dgm:pt modelId="{C1364093-00C8-4B0C-85D1-C15DFE386B0D}" type="pres">
      <dgm:prSet presAssocID="{A5BB95B1-8C3C-42E2-965D-9202EB663F95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23FC57A-0DE4-48BF-8AB0-319378312ABA}" type="pres">
      <dgm:prSet presAssocID="{27D45CEF-D1D1-4FFB-B25F-297E5E27E303}" presName="spacer" presStyleCnt="0"/>
      <dgm:spPr/>
    </dgm:pt>
    <dgm:pt modelId="{CE4B4632-273C-47F0-8659-CA40EA697611}" type="pres">
      <dgm:prSet presAssocID="{36C5ED20-0DFC-4D4F-9486-1E665DA1D95D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7D6DB7B-F21F-4100-9B4B-20F255A81EF4}" type="pres">
      <dgm:prSet presAssocID="{7490A209-BB03-4BB5-809F-D4003BEF8330}" presName="spacer" presStyleCnt="0"/>
      <dgm:spPr/>
    </dgm:pt>
    <dgm:pt modelId="{A41362D4-4664-4906-BC95-3105E6FEA71E}" type="pres">
      <dgm:prSet presAssocID="{C5CD68DC-6819-4920-83BB-E6DBAAF3599E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0115200-A457-4244-BC53-D5A9FFB24AD0}" type="pres">
      <dgm:prSet presAssocID="{050D56CE-86E4-492F-9A6D-FEFDAC8A08F5}" presName="spacer" presStyleCnt="0"/>
      <dgm:spPr/>
    </dgm:pt>
    <dgm:pt modelId="{49B740CB-7B46-4B64-AE9D-C02849840185}" type="pres">
      <dgm:prSet presAssocID="{8282888A-1B22-4AF2-8036-3EFAAFFFD638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C183F10-54DD-4556-9B50-8DC145E169D4}" type="pres">
      <dgm:prSet presAssocID="{F70DEC49-2CE4-4C2F-B274-8EF3992AF770}" presName="spacer" presStyleCnt="0"/>
      <dgm:spPr/>
    </dgm:pt>
    <dgm:pt modelId="{E82BCE52-4C97-4DEF-A217-40E266BDFF6F}" type="pres">
      <dgm:prSet presAssocID="{9763E0A3-224B-43A6-9661-E27F98F422C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6F39F75-C318-472A-8E86-43FA9C4D9EB3}" type="pres">
      <dgm:prSet presAssocID="{93144F86-C57B-4C39-B74C-9D5E1AC529BC}" presName="spacer" presStyleCnt="0"/>
      <dgm:spPr/>
    </dgm:pt>
    <dgm:pt modelId="{C16FEBF8-5D06-49EA-9928-4419638E65BA}" type="pres">
      <dgm:prSet presAssocID="{6EC9FE5B-D0B2-42B7-A8CD-22C14CCE8529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0AEB07B-BF4C-4A74-BC43-7EF7E1BBFD44}" srcId="{A3208896-AC8E-4B19-B05F-807821066669}" destId="{8282888A-1B22-4AF2-8036-3EFAAFFFD638}" srcOrd="5" destOrd="0" parTransId="{05F1932A-D987-4E7D-A9C8-234B41FADA39}" sibTransId="{F70DEC49-2CE4-4C2F-B274-8EF3992AF770}"/>
    <dgm:cxn modelId="{ACC95ECA-3EDA-487A-B396-9BEE192D7CA6}" type="presOf" srcId="{6EC9FE5B-D0B2-42B7-A8CD-22C14CCE8529}" destId="{C16FEBF8-5D06-49EA-9928-4419638E65BA}" srcOrd="0" destOrd="0" presId="urn:microsoft.com/office/officeart/2005/8/layout/vList2"/>
    <dgm:cxn modelId="{2130CF10-0FCE-4D4B-BA63-9E45C151C913}" srcId="{A3208896-AC8E-4B19-B05F-807821066669}" destId="{C5CD68DC-6819-4920-83BB-E6DBAAF3599E}" srcOrd="4" destOrd="0" parTransId="{2CBB85ED-1234-413C-9004-9B5E30E440C2}" sibTransId="{050D56CE-86E4-492F-9A6D-FEFDAC8A08F5}"/>
    <dgm:cxn modelId="{B317D2B0-98CD-4371-988B-D53B8207F81E}" srcId="{A3208896-AC8E-4B19-B05F-807821066669}" destId="{6EC9FE5B-D0B2-42B7-A8CD-22C14CCE8529}" srcOrd="7" destOrd="0" parTransId="{A2987C89-0B74-4189-A123-8240CF37E228}" sibTransId="{7AE26293-28B4-4225-88E8-E7AB543AE94E}"/>
    <dgm:cxn modelId="{FEE11C50-E0C1-4BA8-8B63-A6EAC401BEAB}" type="presOf" srcId="{8282888A-1B22-4AF2-8036-3EFAAFFFD638}" destId="{49B740CB-7B46-4B64-AE9D-C02849840185}" srcOrd="0" destOrd="0" presId="urn:microsoft.com/office/officeart/2005/8/layout/vList2"/>
    <dgm:cxn modelId="{965B3FF3-F4D7-4D71-8476-654FC05137A3}" type="presOf" srcId="{215A8AA8-0F19-4595-8E85-FE16C4533558}" destId="{826688FF-41EC-4F73-8B2E-05D3DE42B37A}" srcOrd="0" destOrd="0" presId="urn:microsoft.com/office/officeart/2005/8/layout/vList2"/>
    <dgm:cxn modelId="{C2274B37-13C7-47CF-AC3F-DE941ECA0E88}" type="presOf" srcId="{C5CD68DC-6819-4920-83BB-E6DBAAF3599E}" destId="{A41362D4-4664-4906-BC95-3105E6FEA71E}" srcOrd="0" destOrd="0" presId="urn:microsoft.com/office/officeart/2005/8/layout/vList2"/>
    <dgm:cxn modelId="{00598DF2-6147-4E84-8337-43133DCBFFAC}" srcId="{A3208896-AC8E-4B19-B05F-807821066669}" destId="{9763E0A3-224B-43A6-9661-E27F98F422CA}" srcOrd="6" destOrd="0" parTransId="{0B600262-F378-49C6-B4B1-A7C98F4175A4}" sibTransId="{93144F86-C57B-4C39-B74C-9D5E1AC529BC}"/>
    <dgm:cxn modelId="{3042AFB9-98CF-49A2-A1E4-51CECCD96B97}" type="presOf" srcId="{A3208896-AC8E-4B19-B05F-807821066669}" destId="{C5A04CE8-D81F-4E4F-B587-FDF47C370352}" srcOrd="0" destOrd="0" presId="urn:microsoft.com/office/officeart/2005/8/layout/vList2"/>
    <dgm:cxn modelId="{01B5608E-07C0-4D01-AEE1-6C595E864AA8}" type="presOf" srcId="{A5BB95B1-8C3C-42E2-965D-9202EB663F95}" destId="{C1364093-00C8-4B0C-85D1-C15DFE386B0D}" srcOrd="0" destOrd="0" presId="urn:microsoft.com/office/officeart/2005/8/layout/vList2"/>
    <dgm:cxn modelId="{3FE924B6-9A89-401F-8AF2-257C42C5FDCC}" type="presOf" srcId="{8A723DC5-1779-4E2C-B48D-28120E2F37EF}" destId="{DF0D2160-5796-48D6-B576-8A1EA60D5BBD}" srcOrd="0" destOrd="0" presId="urn:microsoft.com/office/officeart/2005/8/layout/vList2"/>
    <dgm:cxn modelId="{4258AB48-7848-42CE-B439-229F927A223F}" type="presOf" srcId="{9763E0A3-224B-43A6-9661-E27F98F422CA}" destId="{E82BCE52-4C97-4DEF-A217-40E266BDFF6F}" srcOrd="0" destOrd="0" presId="urn:microsoft.com/office/officeart/2005/8/layout/vList2"/>
    <dgm:cxn modelId="{14EE8796-5155-4B71-B897-1F767FC8DF1E}" srcId="{A3208896-AC8E-4B19-B05F-807821066669}" destId="{215A8AA8-0F19-4595-8E85-FE16C4533558}" srcOrd="1" destOrd="0" parTransId="{00A07D22-35BA-4FAF-880E-4BC0FF29E890}" sibTransId="{DB95C0FA-E373-4101-8838-23A03B0EF717}"/>
    <dgm:cxn modelId="{20BFDD33-BD2F-4CA6-87C8-783AA62D76E4}" srcId="{A3208896-AC8E-4B19-B05F-807821066669}" destId="{A5BB95B1-8C3C-42E2-965D-9202EB663F95}" srcOrd="2" destOrd="0" parTransId="{8A7646E0-24C7-4931-890B-4DDE940132E8}" sibTransId="{27D45CEF-D1D1-4FFB-B25F-297E5E27E303}"/>
    <dgm:cxn modelId="{0ED40627-8F82-47B6-96EC-26BACB8AEA90}" srcId="{A3208896-AC8E-4B19-B05F-807821066669}" destId="{36C5ED20-0DFC-4D4F-9486-1E665DA1D95D}" srcOrd="3" destOrd="0" parTransId="{D5D31456-62AD-4641-8D33-FC1B4607560F}" sibTransId="{7490A209-BB03-4BB5-809F-D4003BEF8330}"/>
    <dgm:cxn modelId="{7130CDD4-54F4-48AD-878E-3E183A8C22D3}" type="presOf" srcId="{36C5ED20-0DFC-4D4F-9486-1E665DA1D95D}" destId="{CE4B4632-273C-47F0-8659-CA40EA697611}" srcOrd="0" destOrd="0" presId="urn:microsoft.com/office/officeart/2005/8/layout/vList2"/>
    <dgm:cxn modelId="{045CF33A-463D-4F2F-A0E3-FF933E0BC34E}" srcId="{A3208896-AC8E-4B19-B05F-807821066669}" destId="{8A723DC5-1779-4E2C-B48D-28120E2F37EF}" srcOrd="0" destOrd="0" parTransId="{20484C6A-9A69-48FA-A61B-33BC76FA2128}" sibTransId="{CC50F76F-F119-4D10-961E-6C6BED66C498}"/>
    <dgm:cxn modelId="{02E634C1-F441-4441-8B05-AFF25751E549}" type="presParOf" srcId="{C5A04CE8-D81F-4E4F-B587-FDF47C370352}" destId="{DF0D2160-5796-48D6-B576-8A1EA60D5BBD}" srcOrd="0" destOrd="0" presId="urn:microsoft.com/office/officeart/2005/8/layout/vList2"/>
    <dgm:cxn modelId="{93583ACE-C3D8-4001-BAF0-DF86F546FABD}" type="presParOf" srcId="{C5A04CE8-D81F-4E4F-B587-FDF47C370352}" destId="{EAC31B08-5B56-4363-828D-4F3530722014}" srcOrd="1" destOrd="0" presId="urn:microsoft.com/office/officeart/2005/8/layout/vList2"/>
    <dgm:cxn modelId="{4164E9C4-8341-4CDC-921F-6DE052AEE4B0}" type="presParOf" srcId="{C5A04CE8-D81F-4E4F-B587-FDF47C370352}" destId="{826688FF-41EC-4F73-8B2E-05D3DE42B37A}" srcOrd="2" destOrd="0" presId="urn:microsoft.com/office/officeart/2005/8/layout/vList2"/>
    <dgm:cxn modelId="{5B48D6A3-A2E2-445F-9212-F933464B8FFD}" type="presParOf" srcId="{C5A04CE8-D81F-4E4F-B587-FDF47C370352}" destId="{A8158183-84B9-4C48-804D-C99C190FC905}" srcOrd="3" destOrd="0" presId="urn:microsoft.com/office/officeart/2005/8/layout/vList2"/>
    <dgm:cxn modelId="{E34DBEE7-00CA-4AEA-BF07-60355947304C}" type="presParOf" srcId="{C5A04CE8-D81F-4E4F-B587-FDF47C370352}" destId="{C1364093-00C8-4B0C-85D1-C15DFE386B0D}" srcOrd="4" destOrd="0" presId="urn:microsoft.com/office/officeart/2005/8/layout/vList2"/>
    <dgm:cxn modelId="{BD2DF086-2592-4EDB-BB5F-96D5F847EC2A}" type="presParOf" srcId="{C5A04CE8-D81F-4E4F-B587-FDF47C370352}" destId="{623FC57A-0DE4-48BF-8AB0-319378312ABA}" srcOrd="5" destOrd="0" presId="urn:microsoft.com/office/officeart/2005/8/layout/vList2"/>
    <dgm:cxn modelId="{A892DFD2-8826-4F82-9048-819227112888}" type="presParOf" srcId="{C5A04CE8-D81F-4E4F-B587-FDF47C370352}" destId="{CE4B4632-273C-47F0-8659-CA40EA697611}" srcOrd="6" destOrd="0" presId="urn:microsoft.com/office/officeart/2005/8/layout/vList2"/>
    <dgm:cxn modelId="{BF42112D-D08E-42E4-B035-E20AB860492D}" type="presParOf" srcId="{C5A04CE8-D81F-4E4F-B587-FDF47C370352}" destId="{E7D6DB7B-F21F-4100-9B4B-20F255A81EF4}" srcOrd="7" destOrd="0" presId="urn:microsoft.com/office/officeart/2005/8/layout/vList2"/>
    <dgm:cxn modelId="{A090A332-1A3F-4C9F-A61A-1A5C024EA3EA}" type="presParOf" srcId="{C5A04CE8-D81F-4E4F-B587-FDF47C370352}" destId="{A41362D4-4664-4906-BC95-3105E6FEA71E}" srcOrd="8" destOrd="0" presId="urn:microsoft.com/office/officeart/2005/8/layout/vList2"/>
    <dgm:cxn modelId="{6F219B18-FBD6-4BF1-B56F-66DE97020EF3}" type="presParOf" srcId="{C5A04CE8-D81F-4E4F-B587-FDF47C370352}" destId="{00115200-A457-4244-BC53-D5A9FFB24AD0}" srcOrd="9" destOrd="0" presId="urn:microsoft.com/office/officeart/2005/8/layout/vList2"/>
    <dgm:cxn modelId="{B2BEA5D2-9A64-4A3F-B387-6D7C19197C10}" type="presParOf" srcId="{C5A04CE8-D81F-4E4F-B587-FDF47C370352}" destId="{49B740CB-7B46-4B64-AE9D-C02849840185}" srcOrd="10" destOrd="0" presId="urn:microsoft.com/office/officeart/2005/8/layout/vList2"/>
    <dgm:cxn modelId="{6FEB4704-5794-4AEE-837C-3493AD012178}" type="presParOf" srcId="{C5A04CE8-D81F-4E4F-B587-FDF47C370352}" destId="{3C183F10-54DD-4556-9B50-8DC145E169D4}" srcOrd="11" destOrd="0" presId="urn:microsoft.com/office/officeart/2005/8/layout/vList2"/>
    <dgm:cxn modelId="{58A1E1FE-7274-45B1-9D7D-92DC4CF9AB4E}" type="presParOf" srcId="{C5A04CE8-D81F-4E4F-B587-FDF47C370352}" destId="{E82BCE52-4C97-4DEF-A217-40E266BDFF6F}" srcOrd="12" destOrd="0" presId="urn:microsoft.com/office/officeart/2005/8/layout/vList2"/>
    <dgm:cxn modelId="{7A0F0A94-62D6-4FFA-8EBA-03167C2542D7}" type="presParOf" srcId="{C5A04CE8-D81F-4E4F-B587-FDF47C370352}" destId="{76F39F75-C318-472A-8E86-43FA9C4D9EB3}" srcOrd="13" destOrd="0" presId="urn:microsoft.com/office/officeart/2005/8/layout/vList2"/>
    <dgm:cxn modelId="{6E2756E4-F77D-4DBD-AC31-8BE585A4C820}" type="presParOf" srcId="{C5A04CE8-D81F-4E4F-B587-FDF47C370352}" destId="{C16FEBF8-5D06-49EA-9928-4419638E65BA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216507E-725A-49CD-BBA2-31ADE8DF6950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9609DF34-95D4-413C-AF05-9F54E246C35F}">
      <dgm:prSet/>
      <dgm:spPr/>
      <dgm:t>
        <a:bodyPr/>
        <a:lstStyle/>
        <a:p>
          <a:pPr rtl="0"/>
          <a:r>
            <a:rPr lang="nl-NL" smtClean="0"/>
            <a:t>Hormonale voorbehoedsmiddelen</a:t>
          </a:r>
          <a:endParaRPr lang="nl-NL"/>
        </a:p>
      </dgm:t>
    </dgm:pt>
    <dgm:pt modelId="{52C08E31-C13F-4A70-86D2-1EEDD77855FE}" type="parTrans" cxnId="{3239CF5E-0D4B-4B92-AE2B-E62F8864F8D2}">
      <dgm:prSet/>
      <dgm:spPr/>
      <dgm:t>
        <a:bodyPr/>
        <a:lstStyle/>
        <a:p>
          <a:endParaRPr lang="nl-NL"/>
        </a:p>
      </dgm:t>
    </dgm:pt>
    <dgm:pt modelId="{3447E53B-3FE6-48AE-AADD-5AFC7DBAA95B}" type="sibTrans" cxnId="{3239CF5E-0D4B-4B92-AE2B-E62F8864F8D2}">
      <dgm:prSet/>
      <dgm:spPr/>
      <dgm:t>
        <a:bodyPr/>
        <a:lstStyle/>
        <a:p>
          <a:endParaRPr lang="nl-NL"/>
        </a:p>
      </dgm:t>
    </dgm:pt>
    <dgm:pt modelId="{E81B440D-8AD3-41DD-955E-FF56C43E5C32}" type="pres">
      <dgm:prSet presAssocID="{2216507E-725A-49CD-BBA2-31ADE8DF69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C4116FD-7321-42F9-B53B-4F01D8F5E4F4}" type="pres">
      <dgm:prSet presAssocID="{9609DF34-95D4-413C-AF05-9F54E246C3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239CF5E-0D4B-4B92-AE2B-E62F8864F8D2}" srcId="{2216507E-725A-49CD-BBA2-31ADE8DF6950}" destId="{9609DF34-95D4-413C-AF05-9F54E246C35F}" srcOrd="0" destOrd="0" parTransId="{52C08E31-C13F-4A70-86D2-1EEDD77855FE}" sibTransId="{3447E53B-3FE6-48AE-AADD-5AFC7DBAA95B}"/>
    <dgm:cxn modelId="{38E991C2-2C5F-44A1-9C9B-EFA550614426}" type="presOf" srcId="{2216507E-725A-49CD-BBA2-31ADE8DF6950}" destId="{E81B440D-8AD3-41DD-955E-FF56C43E5C32}" srcOrd="0" destOrd="0" presId="urn:microsoft.com/office/officeart/2005/8/layout/vList2"/>
    <dgm:cxn modelId="{F0860ED0-CB65-4103-A9FB-0E1D76150B7A}" type="presOf" srcId="{9609DF34-95D4-413C-AF05-9F54E246C35F}" destId="{8C4116FD-7321-42F9-B53B-4F01D8F5E4F4}" srcOrd="0" destOrd="0" presId="urn:microsoft.com/office/officeart/2005/8/layout/vList2"/>
    <dgm:cxn modelId="{9D6E84CA-4678-47C3-90FF-AB41E8B52FF5}" type="presParOf" srcId="{E81B440D-8AD3-41DD-955E-FF56C43E5C32}" destId="{8C4116FD-7321-42F9-B53B-4F01D8F5E4F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0606BDD-BD2C-4B0C-9DFD-B273D67B2E15}" type="doc">
      <dgm:prSet loTypeId="urn:microsoft.com/office/officeart/2005/8/layout/p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6392812-6045-4E27-A16A-CD57051C57C4}">
      <dgm:prSet custT="1"/>
      <dgm:spPr/>
      <dgm:t>
        <a:bodyPr/>
        <a:lstStyle/>
        <a:p>
          <a:pPr rtl="0"/>
          <a:r>
            <a:rPr lang="nl-NL" sz="2000" dirty="0" err="1" smtClean="0"/>
            <a:t>Anticon-ceptiepil</a:t>
          </a:r>
          <a:r>
            <a:rPr lang="nl-NL" sz="2000" dirty="0" smtClean="0"/>
            <a:t>: door arts laten </a:t>
          </a:r>
          <a:r>
            <a:rPr lang="nl-NL" sz="2000" dirty="0" err="1" smtClean="0"/>
            <a:t>voorschrij-ven</a:t>
          </a:r>
          <a:r>
            <a:rPr lang="nl-NL" sz="2000" dirty="0" smtClean="0"/>
            <a:t>, gebruik dagelijks</a:t>
          </a:r>
          <a:endParaRPr lang="nl-NL" sz="2000" dirty="0"/>
        </a:p>
      </dgm:t>
    </dgm:pt>
    <dgm:pt modelId="{42F09ED6-CAE6-45EA-95AC-46FB4DDF1F67}" type="parTrans" cxnId="{29169546-1965-4F08-973C-119B0790997D}">
      <dgm:prSet/>
      <dgm:spPr/>
      <dgm:t>
        <a:bodyPr/>
        <a:lstStyle/>
        <a:p>
          <a:endParaRPr lang="nl-NL" sz="2000"/>
        </a:p>
      </dgm:t>
    </dgm:pt>
    <dgm:pt modelId="{0AB0B0C6-8436-4CA6-A598-47FFEE1D13CF}" type="sibTrans" cxnId="{29169546-1965-4F08-973C-119B0790997D}">
      <dgm:prSet/>
      <dgm:spPr/>
      <dgm:t>
        <a:bodyPr/>
        <a:lstStyle/>
        <a:p>
          <a:endParaRPr lang="nl-NL" sz="2000"/>
        </a:p>
      </dgm:t>
    </dgm:pt>
    <dgm:pt modelId="{10727564-D3BE-490E-8C02-052B3B51D295}">
      <dgm:prSet custT="1"/>
      <dgm:spPr/>
      <dgm:t>
        <a:bodyPr/>
        <a:lstStyle/>
        <a:p>
          <a:pPr rtl="0"/>
          <a:r>
            <a:rPr lang="nl-NL" sz="2000" dirty="0" smtClean="0"/>
            <a:t>Hormoon-pleister: werkt een week</a:t>
          </a:r>
          <a:endParaRPr lang="nl-NL" sz="2000" dirty="0"/>
        </a:p>
      </dgm:t>
    </dgm:pt>
    <dgm:pt modelId="{632D1891-FB53-4E03-8392-4D810BF2C57B}" type="parTrans" cxnId="{1E4DB65F-6651-4337-A541-954187D1EE8A}">
      <dgm:prSet/>
      <dgm:spPr/>
      <dgm:t>
        <a:bodyPr/>
        <a:lstStyle/>
        <a:p>
          <a:endParaRPr lang="nl-NL" sz="2000"/>
        </a:p>
      </dgm:t>
    </dgm:pt>
    <dgm:pt modelId="{1647E6B8-E2AD-40FE-89FF-FB58D05C4DE0}" type="sibTrans" cxnId="{1E4DB65F-6651-4337-A541-954187D1EE8A}">
      <dgm:prSet/>
      <dgm:spPr/>
      <dgm:t>
        <a:bodyPr/>
        <a:lstStyle/>
        <a:p>
          <a:endParaRPr lang="nl-NL" sz="2000"/>
        </a:p>
      </dgm:t>
    </dgm:pt>
    <dgm:pt modelId="{30CD965B-173E-421E-B3D6-991940E2CFE6}">
      <dgm:prSet custT="1"/>
      <dgm:spPr/>
      <dgm:t>
        <a:bodyPr/>
        <a:lstStyle/>
        <a:p>
          <a:pPr rtl="0"/>
          <a:r>
            <a:rPr lang="nl-NL" sz="2000" smtClean="0"/>
            <a:t>NUVA ring: werkt drie weken</a:t>
          </a:r>
          <a:endParaRPr lang="nl-NL" sz="2000"/>
        </a:p>
      </dgm:t>
    </dgm:pt>
    <dgm:pt modelId="{69A8C2DF-1357-42FE-83B8-4FF99358CC9D}" type="parTrans" cxnId="{544CB3C6-E76D-4470-8994-8E1B1FD43F68}">
      <dgm:prSet/>
      <dgm:spPr/>
      <dgm:t>
        <a:bodyPr/>
        <a:lstStyle/>
        <a:p>
          <a:endParaRPr lang="nl-NL" sz="2000"/>
        </a:p>
      </dgm:t>
    </dgm:pt>
    <dgm:pt modelId="{16F8BC8F-89C4-4F24-A7CF-704F1A9D0F3E}" type="sibTrans" cxnId="{544CB3C6-E76D-4470-8994-8E1B1FD43F68}">
      <dgm:prSet/>
      <dgm:spPr/>
      <dgm:t>
        <a:bodyPr/>
        <a:lstStyle/>
        <a:p>
          <a:endParaRPr lang="nl-NL" sz="2000"/>
        </a:p>
      </dgm:t>
    </dgm:pt>
    <dgm:pt modelId="{9A8010F2-A6EC-421C-B1A6-EBE21FE0B302}">
      <dgm:prSet custT="1"/>
      <dgm:spPr/>
      <dgm:t>
        <a:bodyPr/>
        <a:lstStyle/>
        <a:p>
          <a:pPr rtl="0"/>
          <a:r>
            <a:rPr lang="nl-NL" sz="2000" dirty="0" smtClean="0"/>
            <a:t>Prikpil: werkt drie maanden</a:t>
          </a:r>
          <a:endParaRPr lang="nl-NL" sz="2000" dirty="0"/>
        </a:p>
      </dgm:t>
    </dgm:pt>
    <dgm:pt modelId="{5C732AC6-0025-4E4C-AAE6-A301867116B3}" type="parTrans" cxnId="{CC8FEC03-F6B1-45AD-AC63-A8AF19FC1C3F}">
      <dgm:prSet/>
      <dgm:spPr/>
      <dgm:t>
        <a:bodyPr/>
        <a:lstStyle/>
        <a:p>
          <a:endParaRPr lang="nl-NL" sz="2000"/>
        </a:p>
      </dgm:t>
    </dgm:pt>
    <dgm:pt modelId="{B1548443-3A00-4115-8F71-5F560B6F236E}" type="sibTrans" cxnId="{CC8FEC03-F6B1-45AD-AC63-A8AF19FC1C3F}">
      <dgm:prSet/>
      <dgm:spPr/>
      <dgm:t>
        <a:bodyPr/>
        <a:lstStyle/>
        <a:p>
          <a:endParaRPr lang="nl-NL" sz="2000"/>
        </a:p>
      </dgm:t>
    </dgm:pt>
    <dgm:pt modelId="{4DF77899-97BA-4C6D-B266-E23D8AAAF4E7}">
      <dgm:prSet custT="1"/>
      <dgm:spPr/>
      <dgm:t>
        <a:bodyPr/>
        <a:lstStyle/>
        <a:p>
          <a:pPr rtl="0"/>
          <a:r>
            <a:rPr lang="nl-NL" sz="2000" dirty="0" err="1" smtClean="0"/>
            <a:t>Implanon</a:t>
          </a:r>
          <a:r>
            <a:rPr lang="nl-NL" sz="2000" dirty="0" smtClean="0"/>
            <a:t>: Hormoon-staafje werkt 3 jaar</a:t>
          </a:r>
          <a:endParaRPr lang="nl-NL" sz="2000" dirty="0"/>
        </a:p>
      </dgm:t>
    </dgm:pt>
    <dgm:pt modelId="{D7A33403-2A9C-4372-AE5F-7B4DDA755EF9}" type="parTrans" cxnId="{D75C6DE3-56B1-4900-BA1D-AD644DFC7F65}">
      <dgm:prSet/>
      <dgm:spPr/>
      <dgm:t>
        <a:bodyPr/>
        <a:lstStyle/>
        <a:p>
          <a:endParaRPr lang="nl-NL" sz="2000"/>
        </a:p>
      </dgm:t>
    </dgm:pt>
    <dgm:pt modelId="{43703300-65B9-4ACC-A91A-7C97E47ECF42}" type="sibTrans" cxnId="{D75C6DE3-56B1-4900-BA1D-AD644DFC7F65}">
      <dgm:prSet/>
      <dgm:spPr/>
      <dgm:t>
        <a:bodyPr/>
        <a:lstStyle/>
        <a:p>
          <a:endParaRPr lang="nl-NL" sz="2000"/>
        </a:p>
      </dgm:t>
    </dgm:pt>
    <dgm:pt modelId="{7C9DD144-E1FB-425A-BD2C-8244CE32A0B8}" type="pres">
      <dgm:prSet presAssocID="{80606BDD-BD2C-4B0C-9DFD-B273D67B2E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D7EF282-253D-434D-8AC0-2C2A121F1873}" type="pres">
      <dgm:prSet presAssocID="{80606BDD-BD2C-4B0C-9DFD-B273D67B2E15}" presName="bkgdShp" presStyleLbl="alignAccFollowNode1" presStyleIdx="0" presStyleCnt="1"/>
      <dgm:spPr/>
    </dgm:pt>
    <dgm:pt modelId="{6C4994A6-641C-4744-84FA-733DD629356A}" type="pres">
      <dgm:prSet presAssocID="{80606BDD-BD2C-4B0C-9DFD-B273D67B2E15}" presName="linComp" presStyleCnt="0"/>
      <dgm:spPr/>
    </dgm:pt>
    <dgm:pt modelId="{19625363-3B0D-4155-9C5C-BD27FC7D668C}" type="pres">
      <dgm:prSet presAssocID="{06392812-6045-4E27-A16A-CD57051C57C4}" presName="compNode" presStyleCnt="0"/>
      <dgm:spPr/>
    </dgm:pt>
    <dgm:pt modelId="{E6E75312-8A5C-4E67-BD6E-3C03C5C0738D}" type="pres">
      <dgm:prSet presAssocID="{06392812-6045-4E27-A16A-CD57051C57C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257AD74-D028-4701-BCF1-1ADC16025FF1}" type="pres">
      <dgm:prSet presAssocID="{06392812-6045-4E27-A16A-CD57051C57C4}" presName="invisiNode" presStyleLbl="node1" presStyleIdx="0" presStyleCnt="5"/>
      <dgm:spPr/>
    </dgm:pt>
    <dgm:pt modelId="{A807C8CD-9C44-4BB3-8D52-BFAF85A2C471}" type="pres">
      <dgm:prSet presAssocID="{06392812-6045-4E27-A16A-CD57051C57C4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C1CAED0-DE0C-4EEA-BAE3-A9D4667F92CF}" type="pres">
      <dgm:prSet presAssocID="{0AB0B0C6-8436-4CA6-A598-47FFEE1D13CF}" presName="sibTrans" presStyleLbl="sibTrans2D1" presStyleIdx="0" presStyleCnt="0"/>
      <dgm:spPr/>
      <dgm:t>
        <a:bodyPr/>
        <a:lstStyle/>
        <a:p>
          <a:endParaRPr lang="nl-NL"/>
        </a:p>
      </dgm:t>
    </dgm:pt>
    <dgm:pt modelId="{5FFC34DF-2427-406B-BF00-629D26F3D4FA}" type="pres">
      <dgm:prSet presAssocID="{10727564-D3BE-490E-8C02-052B3B51D295}" presName="compNode" presStyleCnt="0"/>
      <dgm:spPr/>
    </dgm:pt>
    <dgm:pt modelId="{039E46EA-CE4B-4797-A27B-AF8DDBD5CA1A}" type="pres">
      <dgm:prSet presAssocID="{10727564-D3BE-490E-8C02-052B3B51D29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A4DA2B6-245C-47A0-8042-AE52C07D0D7D}" type="pres">
      <dgm:prSet presAssocID="{10727564-D3BE-490E-8C02-052B3B51D295}" presName="invisiNode" presStyleLbl="node1" presStyleIdx="1" presStyleCnt="5"/>
      <dgm:spPr/>
    </dgm:pt>
    <dgm:pt modelId="{2CE68D4F-9C4C-4DA2-B13C-D0709CD102DF}" type="pres">
      <dgm:prSet presAssocID="{10727564-D3BE-490E-8C02-052B3B51D295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BB6F073-E2AD-4C75-AFCB-42CE165BDD61}" type="pres">
      <dgm:prSet presAssocID="{1647E6B8-E2AD-40FE-89FF-FB58D05C4DE0}" presName="sibTrans" presStyleLbl="sibTrans2D1" presStyleIdx="0" presStyleCnt="0"/>
      <dgm:spPr/>
      <dgm:t>
        <a:bodyPr/>
        <a:lstStyle/>
        <a:p>
          <a:endParaRPr lang="nl-NL"/>
        </a:p>
      </dgm:t>
    </dgm:pt>
    <dgm:pt modelId="{A095C849-5184-4C65-8DB6-816B66539F05}" type="pres">
      <dgm:prSet presAssocID="{30CD965B-173E-421E-B3D6-991940E2CFE6}" presName="compNode" presStyleCnt="0"/>
      <dgm:spPr/>
    </dgm:pt>
    <dgm:pt modelId="{FE693283-1DF0-4158-B61C-A3CEF155BF6F}" type="pres">
      <dgm:prSet presAssocID="{30CD965B-173E-421E-B3D6-991940E2CFE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7F778C1-EFF2-478F-8347-F5EFE0DE5CD3}" type="pres">
      <dgm:prSet presAssocID="{30CD965B-173E-421E-B3D6-991940E2CFE6}" presName="invisiNode" presStyleLbl="node1" presStyleIdx="2" presStyleCnt="5"/>
      <dgm:spPr/>
    </dgm:pt>
    <dgm:pt modelId="{EF3DE91D-3B85-4F18-A7D5-157789181434}" type="pres">
      <dgm:prSet presAssocID="{30CD965B-173E-421E-B3D6-991940E2CFE6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75B33FD-459F-4C07-B650-8ED048937E01}" type="pres">
      <dgm:prSet presAssocID="{16F8BC8F-89C4-4F24-A7CF-704F1A9D0F3E}" presName="sibTrans" presStyleLbl="sibTrans2D1" presStyleIdx="0" presStyleCnt="0"/>
      <dgm:spPr/>
      <dgm:t>
        <a:bodyPr/>
        <a:lstStyle/>
        <a:p>
          <a:endParaRPr lang="nl-NL"/>
        </a:p>
      </dgm:t>
    </dgm:pt>
    <dgm:pt modelId="{3601C179-2093-408A-883B-951387A40016}" type="pres">
      <dgm:prSet presAssocID="{9A8010F2-A6EC-421C-B1A6-EBE21FE0B302}" presName="compNode" presStyleCnt="0"/>
      <dgm:spPr/>
    </dgm:pt>
    <dgm:pt modelId="{AA1C8F12-E95F-4962-A19A-435A4F3EEAFC}" type="pres">
      <dgm:prSet presAssocID="{9A8010F2-A6EC-421C-B1A6-EBE21FE0B30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7974D97-78C4-445E-83AE-BD3C0CA77736}" type="pres">
      <dgm:prSet presAssocID="{9A8010F2-A6EC-421C-B1A6-EBE21FE0B302}" presName="invisiNode" presStyleLbl="node1" presStyleIdx="3" presStyleCnt="5"/>
      <dgm:spPr/>
    </dgm:pt>
    <dgm:pt modelId="{CA6C3B87-DDCE-4112-B18C-9BE4F4FDC202}" type="pres">
      <dgm:prSet presAssocID="{9A8010F2-A6EC-421C-B1A6-EBE21FE0B302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075B5958-0FBD-4380-BFC5-6C145CD87A6A}" type="pres">
      <dgm:prSet presAssocID="{B1548443-3A00-4115-8F71-5F560B6F236E}" presName="sibTrans" presStyleLbl="sibTrans2D1" presStyleIdx="0" presStyleCnt="0"/>
      <dgm:spPr/>
      <dgm:t>
        <a:bodyPr/>
        <a:lstStyle/>
        <a:p>
          <a:endParaRPr lang="nl-NL"/>
        </a:p>
      </dgm:t>
    </dgm:pt>
    <dgm:pt modelId="{AF82B406-CED1-4DEA-8C36-55F0296482ED}" type="pres">
      <dgm:prSet presAssocID="{4DF77899-97BA-4C6D-B266-E23D8AAAF4E7}" presName="compNode" presStyleCnt="0"/>
      <dgm:spPr/>
    </dgm:pt>
    <dgm:pt modelId="{40136CD8-E5B6-4F3B-B1A6-6DEF225318B7}" type="pres">
      <dgm:prSet presAssocID="{4DF77899-97BA-4C6D-B266-E23D8AAAF4E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5520373-75AD-4A53-B5D3-757DE065BDBF}" type="pres">
      <dgm:prSet presAssocID="{4DF77899-97BA-4C6D-B266-E23D8AAAF4E7}" presName="invisiNode" presStyleLbl="node1" presStyleIdx="4" presStyleCnt="5"/>
      <dgm:spPr/>
    </dgm:pt>
    <dgm:pt modelId="{1B04FE57-99E5-4AF7-BA86-530E2ED4FFA4}" type="pres">
      <dgm:prSet presAssocID="{4DF77899-97BA-4C6D-B266-E23D8AAAF4E7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04206393-736C-4D52-ACFE-8F83FC46D6B4}" type="presOf" srcId="{10727564-D3BE-490E-8C02-052B3B51D295}" destId="{039E46EA-CE4B-4797-A27B-AF8DDBD5CA1A}" srcOrd="0" destOrd="0" presId="urn:microsoft.com/office/officeart/2005/8/layout/pList2"/>
    <dgm:cxn modelId="{924F3BF2-82B7-472D-926B-DB1885D0F37A}" type="presOf" srcId="{9A8010F2-A6EC-421C-B1A6-EBE21FE0B302}" destId="{AA1C8F12-E95F-4962-A19A-435A4F3EEAFC}" srcOrd="0" destOrd="0" presId="urn:microsoft.com/office/officeart/2005/8/layout/pList2"/>
    <dgm:cxn modelId="{29169546-1965-4F08-973C-119B0790997D}" srcId="{80606BDD-BD2C-4B0C-9DFD-B273D67B2E15}" destId="{06392812-6045-4E27-A16A-CD57051C57C4}" srcOrd="0" destOrd="0" parTransId="{42F09ED6-CAE6-45EA-95AC-46FB4DDF1F67}" sibTransId="{0AB0B0C6-8436-4CA6-A598-47FFEE1D13CF}"/>
    <dgm:cxn modelId="{CC091A6A-FDC5-412B-837B-883EA394CEF1}" type="presOf" srcId="{0AB0B0C6-8436-4CA6-A598-47FFEE1D13CF}" destId="{FC1CAED0-DE0C-4EEA-BAE3-A9D4667F92CF}" srcOrd="0" destOrd="0" presId="urn:microsoft.com/office/officeart/2005/8/layout/pList2"/>
    <dgm:cxn modelId="{1E4DB65F-6651-4337-A541-954187D1EE8A}" srcId="{80606BDD-BD2C-4B0C-9DFD-B273D67B2E15}" destId="{10727564-D3BE-490E-8C02-052B3B51D295}" srcOrd="1" destOrd="0" parTransId="{632D1891-FB53-4E03-8392-4D810BF2C57B}" sibTransId="{1647E6B8-E2AD-40FE-89FF-FB58D05C4DE0}"/>
    <dgm:cxn modelId="{2709A71A-34A8-4908-B93C-96F310B2D1E2}" type="presOf" srcId="{30CD965B-173E-421E-B3D6-991940E2CFE6}" destId="{FE693283-1DF0-4158-B61C-A3CEF155BF6F}" srcOrd="0" destOrd="0" presId="urn:microsoft.com/office/officeart/2005/8/layout/pList2"/>
    <dgm:cxn modelId="{CC8FEC03-F6B1-45AD-AC63-A8AF19FC1C3F}" srcId="{80606BDD-BD2C-4B0C-9DFD-B273D67B2E15}" destId="{9A8010F2-A6EC-421C-B1A6-EBE21FE0B302}" srcOrd="3" destOrd="0" parTransId="{5C732AC6-0025-4E4C-AAE6-A301867116B3}" sibTransId="{B1548443-3A00-4115-8F71-5F560B6F236E}"/>
    <dgm:cxn modelId="{508F9E92-9ACD-44C6-A6FB-FEB86679C41B}" type="presOf" srcId="{06392812-6045-4E27-A16A-CD57051C57C4}" destId="{E6E75312-8A5C-4E67-BD6E-3C03C5C0738D}" srcOrd="0" destOrd="0" presId="urn:microsoft.com/office/officeart/2005/8/layout/pList2"/>
    <dgm:cxn modelId="{9E965AE3-B0CA-4C53-981C-61607CFB2EC0}" type="presOf" srcId="{80606BDD-BD2C-4B0C-9DFD-B273D67B2E15}" destId="{7C9DD144-E1FB-425A-BD2C-8244CE32A0B8}" srcOrd="0" destOrd="0" presId="urn:microsoft.com/office/officeart/2005/8/layout/pList2"/>
    <dgm:cxn modelId="{47C43CBF-5764-4FB7-8DBF-93D53A610C56}" type="presOf" srcId="{4DF77899-97BA-4C6D-B266-E23D8AAAF4E7}" destId="{40136CD8-E5B6-4F3B-B1A6-6DEF225318B7}" srcOrd="0" destOrd="0" presId="urn:microsoft.com/office/officeart/2005/8/layout/pList2"/>
    <dgm:cxn modelId="{3D20C285-EE28-40C1-89F7-0FD9DEDD606C}" type="presOf" srcId="{1647E6B8-E2AD-40FE-89FF-FB58D05C4DE0}" destId="{5BB6F073-E2AD-4C75-AFCB-42CE165BDD61}" srcOrd="0" destOrd="0" presId="urn:microsoft.com/office/officeart/2005/8/layout/pList2"/>
    <dgm:cxn modelId="{544CB3C6-E76D-4470-8994-8E1B1FD43F68}" srcId="{80606BDD-BD2C-4B0C-9DFD-B273D67B2E15}" destId="{30CD965B-173E-421E-B3D6-991940E2CFE6}" srcOrd="2" destOrd="0" parTransId="{69A8C2DF-1357-42FE-83B8-4FF99358CC9D}" sibTransId="{16F8BC8F-89C4-4F24-A7CF-704F1A9D0F3E}"/>
    <dgm:cxn modelId="{D75C6DE3-56B1-4900-BA1D-AD644DFC7F65}" srcId="{80606BDD-BD2C-4B0C-9DFD-B273D67B2E15}" destId="{4DF77899-97BA-4C6D-B266-E23D8AAAF4E7}" srcOrd="4" destOrd="0" parTransId="{D7A33403-2A9C-4372-AE5F-7B4DDA755EF9}" sibTransId="{43703300-65B9-4ACC-A91A-7C97E47ECF42}"/>
    <dgm:cxn modelId="{CE546D90-E52B-462F-A480-E5B11C17F8FA}" type="presOf" srcId="{B1548443-3A00-4115-8F71-5F560B6F236E}" destId="{075B5958-0FBD-4380-BFC5-6C145CD87A6A}" srcOrd="0" destOrd="0" presId="urn:microsoft.com/office/officeart/2005/8/layout/pList2"/>
    <dgm:cxn modelId="{EB500AC8-24FE-4B3D-B793-B105322CAF35}" type="presOf" srcId="{16F8BC8F-89C4-4F24-A7CF-704F1A9D0F3E}" destId="{675B33FD-459F-4C07-B650-8ED048937E01}" srcOrd="0" destOrd="0" presId="urn:microsoft.com/office/officeart/2005/8/layout/pList2"/>
    <dgm:cxn modelId="{07F65AD3-C067-4E25-BC8A-BFA7FC5628C0}" type="presParOf" srcId="{7C9DD144-E1FB-425A-BD2C-8244CE32A0B8}" destId="{9D7EF282-253D-434D-8AC0-2C2A121F1873}" srcOrd="0" destOrd="0" presId="urn:microsoft.com/office/officeart/2005/8/layout/pList2"/>
    <dgm:cxn modelId="{5C630ACB-D723-4B12-B843-5A8E125A7148}" type="presParOf" srcId="{7C9DD144-E1FB-425A-BD2C-8244CE32A0B8}" destId="{6C4994A6-641C-4744-84FA-733DD629356A}" srcOrd="1" destOrd="0" presId="urn:microsoft.com/office/officeart/2005/8/layout/pList2"/>
    <dgm:cxn modelId="{0ECCEE47-F715-4B9F-A595-584C656ED825}" type="presParOf" srcId="{6C4994A6-641C-4744-84FA-733DD629356A}" destId="{19625363-3B0D-4155-9C5C-BD27FC7D668C}" srcOrd="0" destOrd="0" presId="urn:microsoft.com/office/officeart/2005/8/layout/pList2"/>
    <dgm:cxn modelId="{9E482600-7E59-4105-9E29-C44FDC41A313}" type="presParOf" srcId="{19625363-3B0D-4155-9C5C-BD27FC7D668C}" destId="{E6E75312-8A5C-4E67-BD6E-3C03C5C0738D}" srcOrd="0" destOrd="0" presId="urn:microsoft.com/office/officeart/2005/8/layout/pList2"/>
    <dgm:cxn modelId="{77997E64-9EAD-47BA-BEDB-2D99C61EC778}" type="presParOf" srcId="{19625363-3B0D-4155-9C5C-BD27FC7D668C}" destId="{E257AD74-D028-4701-BCF1-1ADC16025FF1}" srcOrd="1" destOrd="0" presId="urn:microsoft.com/office/officeart/2005/8/layout/pList2"/>
    <dgm:cxn modelId="{D83C1C03-59CE-4127-9621-9175241857ED}" type="presParOf" srcId="{19625363-3B0D-4155-9C5C-BD27FC7D668C}" destId="{A807C8CD-9C44-4BB3-8D52-BFAF85A2C471}" srcOrd="2" destOrd="0" presId="urn:microsoft.com/office/officeart/2005/8/layout/pList2"/>
    <dgm:cxn modelId="{5098CFDA-5D87-4644-BA14-75259AEE92DB}" type="presParOf" srcId="{6C4994A6-641C-4744-84FA-733DD629356A}" destId="{FC1CAED0-DE0C-4EEA-BAE3-A9D4667F92CF}" srcOrd="1" destOrd="0" presId="urn:microsoft.com/office/officeart/2005/8/layout/pList2"/>
    <dgm:cxn modelId="{E38A8AB5-5780-4768-9BBF-608F28F245C7}" type="presParOf" srcId="{6C4994A6-641C-4744-84FA-733DD629356A}" destId="{5FFC34DF-2427-406B-BF00-629D26F3D4FA}" srcOrd="2" destOrd="0" presId="urn:microsoft.com/office/officeart/2005/8/layout/pList2"/>
    <dgm:cxn modelId="{2EF15A11-7E1B-4166-BC3A-F252F8CEE5F9}" type="presParOf" srcId="{5FFC34DF-2427-406B-BF00-629D26F3D4FA}" destId="{039E46EA-CE4B-4797-A27B-AF8DDBD5CA1A}" srcOrd="0" destOrd="0" presId="urn:microsoft.com/office/officeart/2005/8/layout/pList2"/>
    <dgm:cxn modelId="{EF966E55-59DD-4C3A-A237-A7F094EF5964}" type="presParOf" srcId="{5FFC34DF-2427-406B-BF00-629D26F3D4FA}" destId="{8A4DA2B6-245C-47A0-8042-AE52C07D0D7D}" srcOrd="1" destOrd="0" presId="urn:microsoft.com/office/officeart/2005/8/layout/pList2"/>
    <dgm:cxn modelId="{C9B452CF-A779-45B1-B727-023683070091}" type="presParOf" srcId="{5FFC34DF-2427-406B-BF00-629D26F3D4FA}" destId="{2CE68D4F-9C4C-4DA2-B13C-D0709CD102DF}" srcOrd="2" destOrd="0" presId="urn:microsoft.com/office/officeart/2005/8/layout/pList2"/>
    <dgm:cxn modelId="{D149954E-96F1-4DA5-B020-6C99941A46F2}" type="presParOf" srcId="{6C4994A6-641C-4744-84FA-733DD629356A}" destId="{5BB6F073-E2AD-4C75-AFCB-42CE165BDD61}" srcOrd="3" destOrd="0" presId="urn:microsoft.com/office/officeart/2005/8/layout/pList2"/>
    <dgm:cxn modelId="{FEADA705-811E-4949-9782-F412AA454876}" type="presParOf" srcId="{6C4994A6-641C-4744-84FA-733DD629356A}" destId="{A095C849-5184-4C65-8DB6-816B66539F05}" srcOrd="4" destOrd="0" presId="urn:microsoft.com/office/officeart/2005/8/layout/pList2"/>
    <dgm:cxn modelId="{07E81CFF-D632-471C-A7C5-644204E1944E}" type="presParOf" srcId="{A095C849-5184-4C65-8DB6-816B66539F05}" destId="{FE693283-1DF0-4158-B61C-A3CEF155BF6F}" srcOrd="0" destOrd="0" presId="urn:microsoft.com/office/officeart/2005/8/layout/pList2"/>
    <dgm:cxn modelId="{5D072D2F-F5D9-4F1F-8336-CEB10BC2176D}" type="presParOf" srcId="{A095C849-5184-4C65-8DB6-816B66539F05}" destId="{C7F778C1-EFF2-478F-8347-F5EFE0DE5CD3}" srcOrd="1" destOrd="0" presId="urn:microsoft.com/office/officeart/2005/8/layout/pList2"/>
    <dgm:cxn modelId="{C9046EA8-205B-4149-8BD9-5B3D26727171}" type="presParOf" srcId="{A095C849-5184-4C65-8DB6-816B66539F05}" destId="{EF3DE91D-3B85-4F18-A7D5-157789181434}" srcOrd="2" destOrd="0" presId="urn:microsoft.com/office/officeart/2005/8/layout/pList2"/>
    <dgm:cxn modelId="{253669CB-6045-47CC-B9B4-F84AD0C0CE7B}" type="presParOf" srcId="{6C4994A6-641C-4744-84FA-733DD629356A}" destId="{675B33FD-459F-4C07-B650-8ED048937E01}" srcOrd="5" destOrd="0" presId="urn:microsoft.com/office/officeart/2005/8/layout/pList2"/>
    <dgm:cxn modelId="{6E34C91C-2A3D-4BF0-9947-91E5FDCB1DE0}" type="presParOf" srcId="{6C4994A6-641C-4744-84FA-733DD629356A}" destId="{3601C179-2093-408A-883B-951387A40016}" srcOrd="6" destOrd="0" presId="urn:microsoft.com/office/officeart/2005/8/layout/pList2"/>
    <dgm:cxn modelId="{4D26D7DF-FC09-44B1-90CF-3F2456D7F44A}" type="presParOf" srcId="{3601C179-2093-408A-883B-951387A40016}" destId="{AA1C8F12-E95F-4962-A19A-435A4F3EEAFC}" srcOrd="0" destOrd="0" presId="urn:microsoft.com/office/officeart/2005/8/layout/pList2"/>
    <dgm:cxn modelId="{5B9CBD3A-C634-46E7-8E39-49C1041E36DA}" type="presParOf" srcId="{3601C179-2093-408A-883B-951387A40016}" destId="{47974D97-78C4-445E-83AE-BD3C0CA77736}" srcOrd="1" destOrd="0" presId="urn:microsoft.com/office/officeart/2005/8/layout/pList2"/>
    <dgm:cxn modelId="{7CF56331-52BF-4C40-B0EF-8392A4CDC75F}" type="presParOf" srcId="{3601C179-2093-408A-883B-951387A40016}" destId="{CA6C3B87-DDCE-4112-B18C-9BE4F4FDC202}" srcOrd="2" destOrd="0" presId="urn:microsoft.com/office/officeart/2005/8/layout/pList2"/>
    <dgm:cxn modelId="{FFC7E31B-0B19-469D-8D12-6C5F0297FA37}" type="presParOf" srcId="{6C4994A6-641C-4744-84FA-733DD629356A}" destId="{075B5958-0FBD-4380-BFC5-6C145CD87A6A}" srcOrd="7" destOrd="0" presId="urn:microsoft.com/office/officeart/2005/8/layout/pList2"/>
    <dgm:cxn modelId="{629BAD4B-97A9-404D-8B4E-46120745B57A}" type="presParOf" srcId="{6C4994A6-641C-4744-84FA-733DD629356A}" destId="{AF82B406-CED1-4DEA-8C36-55F0296482ED}" srcOrd="8" destOrd="0" presId="urn:microsoft.com/office/officeart/2005/8/layout/pList2"/>
    <dgm:cxn modelId="{71EECAE6-3334-4F94-9CD1-88EFB4D5037C}" type="presParOf" srcId="{AF82B406-CED1-4DEA-8C36-55F0296482ED}" destId="{40136CD8-E5B6-4F3B-B1A6-6DEF225318B7}" srcOrd="0" destOrd="0" presId="urn:microsoft.com/office/officeart/2005/8/layout/pList2"/>
    <dgm:cxn modelId="{F5FB8943-1D6C-46B6-BFCF-F6F51A3E559C}" type="presParOf" srcId="{AF82B406-CED1-4DEA-8C36-55F0296482ED}" destId="{05520373-75AD-4A53-B5D3-757DE065BDBF}" srcOrd="1" destOrd="0" presId="urn:microsoft.com/office/officeart/2005/8/layout/pList2"/>
    <dgm:cxn modelId="{28F1D965-3316-450F-ADC1-45A63C76F6DA}" type="presParOf" srcId="{AF82B406-CED1-4DEA-8C36-55F0296482ED}" destId="{1B04FE57-99E5-4AF7-BA86-530E2ED4FFA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AC179E0-23BC-4413-BAA1-A2FA271E665E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A2F8876A-1AA4-4E4E-8903-CA3E82ED6855}">
      <dgm:prSet/>
      <dgm:spPr/>
      <dgm:t>
        <a:bodyPr/>
        <a:lstStyle/>
        <a:p>
          <a:pPr algn="ctr" rtl="0"/>
          <a:r>
            <a:rPr lang="nl-NL" smtClean="0"/>
            <a:t>Sterilisatie</a:t>
          </a:r>
          <a:endParaRPr lang="nl-NL"/>
        </a:p>
      </dgm:t>
    </dgm:pt>
    <dgm:pt modelId="{8F8D3FFF-420E-4728-912D-07DE2BCD5F67}" type="parTrans" cxnId="{BA65DE7A-CBB3-4FC7-B98C-CD44D8FA8579}">
      <dgm:prSet/>
      <dgm:spPr/>
      <dgm:t>
        <a:bodyPr/>
        <a:lstStyle/>
        <a:p>
          <a:endParaRPr lang="nl-NL"/>
        </a:p>
      </dgm:t>
    </dgm:pt>
    <dgm:pt modelId="{F74361E8-F732-4B61-9B51-B27E45F0EE9C}" type="sibTrans" cxnId="{BA65DE7A-CBB3-4FC7-B98C-CD44D8FA8579}">
      <dgm:prSet/>
      <dgm:spPr/>
      <dgm:t>
        <a:bodyPr/>
        <a:lstStyle/>
        <a:p>
          <a:endParaRPr lang="nl-NL"/>
        </a:p>
      </dgm:t>
    </dgm:pt>
    <dgm:pt modelId="{67D8870F-969D-403C-B2BF-ADEDB3255A54}" type="pres">
      <dgm:prSet presAssocID="{AAC179E0-23BC-4413-BAA1-A2FA271E66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9089456-3BCA-4C00-A2F7-9CC0AA6F8EDA}" type="pres">
      <dgm:prSet presAssocID="{A2F8876A-1AA4-4E4E-8903-CA3E82ED685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A65DE7A-CBB3-4FC7-B98C-CD44D8FA8579}" srcId="{AAC179E0-23BC-4413-BAA1-A2FA271E665E}" destId="{A2F8876A-1AA4-4E4E-8903-CA3E82ED6855}" srcOrd="0" destOrd="0" parTransId="{8F8D3FFF-420E-4728-912D-07DE2BCD5F67}" sibTransId="{F74361E8-F732-4B61-9B51-B27E45F0EE9C}"/>
    <dgm:cxn modelId="{372995E0-7B4C-41D9-91C4-1C0F7520306D}" type="presOf" srcId="{AAC179E0-23BC-4413-BAA1-A2FA271E665E}" destId="{67D8870F-969D-403C-B2BF-ADEDB3255A54}" srcOrd="0" destOrd="0" presId="urn:microsoft.com/office/officeart/2005/8/layout/vList2"/>
    <dgm:cxn modelId="{29177FD8-75B0-42DB-B602-57FB20A94B83}" type="presOf" srcId="{A2F8876A-1AA4-4E4E-8903-CA3E82ED6855}" destId="{79089456-3BCA-4C00-A2F7-9CC0AA6F8EDA}" srcOrd="0" destOrd="0" presId="urn:microsoft.com/office/officeart/2005/8/layout/vList2"/>
    <dgm:cxn modelId="{266196FC-9D8D-4D79-AE84-2DFB2E75008D}" type="presParOf" srcId="{67D8870F-969D-403C-B2BF-ADEDB3255A54}" destId="{79089456-3BCA-4C00-A2F7-9CC0AA6F8E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FB63749-B007-475A-9031-7ED7D5389732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7B1D7C40-5097-4488-83C0-12A3424C20FE}">
      <dgm:prSet/>
      <dgm:spPr/>
      <dgm:t>
        <a:bodyPr/>
        <a:lstStyle/>
        <a:p>
          <a:pPr algn="ctr" rtl="0"/>
          <a:r>
            <a:rPr lang="nl-NL" smtClean="0"/>
            <a:t>Verbreken doorgang eileider of zaadleider</a:t>
          </a:r>
          <a:endParaRPr lang="nl-NL"/>
        </a:p>
      </dgm:t>
    </dgm:pt>
    <dgm:pt modelId="{AE06D95E-A7AE-4C37-BB30-3C96EDC27E56}" type="parTrans" cxnId="{D5A8A8C9-184E-4456-8525-1F3FD30E4E91}">
      <dgm:prSet/>
      <dgm:spPr/>
      <dgm:t>
        <a:bodyPr/>
        <a:lstStyle/>
        <a:p>
          <a:pPr algn="ctr"/>
          <a:endParaRPr lang="nl-NL"/>
        </a:p>
      </dgm:t>
    </dgm:pt>
    <dgm:pt modelId="{58FE66C8-7B12-405F-9529-AE8D13D70134}" type="sibTrans" cxnId="{D5A8A8C9-184E-4456-8525-1F3FD30E4E91}">
      <dgm:prSet/>
      <dgm:spPr/>
      <dgm:t>
        <a:bodyPr/>
        <a:lstStyle/>
        <a:p>
          <a:pPr algn="ctr"/>
          <a:endParaRPr lang="nl-NL"/>
        </a:p>
      </dgm:t>
    </dgm:pt>
    <dgm:pt modelId="{AEA70A90-8AAD-4C65-8D82-982F81DE936A}">
      <dgm:prSet/>
      <dgm:spPr/>
      <dgm:t>
        <a:bodyPr/>
        <a:lstStyle/>
        <a:p>
          <a:pPr algn="ctr" rtl="0"/>
          <a:r>
            <a:rPr lang="nl-NL" smtClean="0"/>
            <a:t>Permanente anticonceptie – meestal oudere leeftijd</a:t>
          </a:r>
          <a:endParaRPr lang="nl-NL"/>
        </a:p>
      </dgm:t>
    </dgm:pt>
    <dgm:pt modelId="{03F6F0E6-F6B4-4030-81C7-8244A808E730}" type="parTrans" cxnId="{30579125-5523-4EEB-9F29-64F8164062FD}">
      <dgm:prSet/>
      <dgm:spPr/>
      <dgm:t>
        <a:bodyPr/>
        <a:lstStyle/>
        <a:p>
          <a:pPr algn="ctr"/>
          <a:endParaRPr lang="nl-NL"/>
        </a:p>
      </dgm:t>
    </dgm:pt>
    <dgm:pt modelId="{9BC1706C-95BB-4E3E-A0B3-AA9F5B74C0DC}" type="sibTrans" cxnId="{30579125-5523-4EEB-9F29-64F8164062FD}">
      <dgm:prSet/>
      <dgm:spPr/>
      <dgm:t>
        <a:bodyPr/>
        <a:lstStyle/>
        <a:p>
          <a:pPr algn="ctr"/>
          <a:endParaRPr lang="nl-NL"/>
        </a:p>
      </dgm:t>
    </dgm:pt>
    <dgm:pt modelId="{0CA6EA23-8970-44BB-98BF-DA60734132CC}">
      <dgm:prSet/>
      <dgm:spPr/>
      <dgm:t>
        <a:bodyPr/>
        <a:lstStyle/>
        <a:p>
          <a:pPr algn="ctr" rtl="0"/>
          <a:r>
            <a:rPr lang="nl-NL" smtClean="0"/>
            <a:t>Geen garantie op mogelijkheid tot herstel</a:t>
          </a:r>
          <a:endParaRPr lang="nl-NL"/>
        </a:p>
      </dgm:t>
    </dgm:pt>
    <dgm:pt modelId="{97F272AE-6582-45A8-A4D6-1AA0C49A0B90}" type="parTrans" cxnId="{9A580909-DA6E-43B3-A916-9D9C4800BBB9}">
      <dgm:prSet/>
      <dgm:spPr/>
      <dgm:t>
        <a:bodyPr/>
        <a:lstStyle/>
        <a:p>
          <a:pPr algn="ctr"/>
          <a:endParaRPr lang="nl-NL"/>
        </a:p>
      </dgm:t>
    </dgm:pt>
    <dgm:pt modelId="{7B724ED4-189F-42FC-904F-3F455044FF13}" type="sibTrans" cxnId="{9A580909-DA6E-43B3-A916-9D9C4800BBB9}">
      <dgm:prSet/>
      <dgm:spPr/>
      <dgm:t>
        <a:bodyPr/>
        <a:lstStyle/>
        <a:p>
          <a:pPr algn="ctr"/>
          <a:endParaRPr lang="nl-NL"/>
        </a:p>
      </dgm:t>
    </dgm:pt>
    <dgm:pt modelId="{CCF375B8-93CB-4AF6-B0C2-A4F7F55CA737}" type="pres">
      <dgm:prSet presAssocID="{1FB63749-B007-475A-9031-7ED7D53897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B0EC76D-A9C4-4506-9697-D0E9F29D925A}" type="pres">
      <dgm:prSet presAssocID="{7B1D7C40-5097-4488-83C0-12A3424C20F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062109D-B011-40F1-A054-C5207630CB4C}" type="pres">
      <dgm:prSet presAssocID="{58FE66C8-7B12-405F-9529-AE8D13D70134}" presName="spacer" presStyleCnt="0"/>
      <dgm:spPr/>
    </dgm:pt>
    <dgm:pt modelId="{1E90A3B4-7075-4DA9-908E-2AAD21496848}" type="pres">
      <dgm:prSet presAssocID="{AEA70A90-8AAD-4C65-8D82-982F81DE936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9B6E0BB-14D1-4825-A0D5-B9CD579054ED}" type="pres">
      <dgm:prSet presAssocID="{9BC1706C-95BB-4E3E-A0B3-AA9F5B74C0DC}" presName="spacer" presStyleCnt="0"/>
      <dgm:spPr/>
    </dgm:pt>
    <dgm:pt modelId="{815568D9-DB1B-4080-88ED-B182D23C7E42}" type="pres">
      <dgm:prSet presAssocID="{0CA6EA23-8970-44BB-98BF-DA60734132C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90C8C63-574B-4D72-9CCE-39CED6318ECD}" type="presOf" srcId="{0CA6EA23-8970-44BB-98BF-DA60734132CC}" destId="{815568D9-DB1B-4080-88ED-B182D23C7E42}" srcOrd="0" destOrd="0" presId="urn:microsoft.com/office/officeart/2005/8/layout/vList2"/>
    <dgm:cxn modelId="{D5A8A8C9-184E-4456-8525-1F3FD30E4E91}" srcId="{1FB63749-B007-475A-9031-7ED7D5389732}" destId="{7B1D7C40-5097-4488-83C0-12A3424C20FE}" srcOrd="0" destOrd="0" parTransId="{AE06D95E-A7AE-4C37-BB30-3C96EDC27E56}" sibTransId="{58FE66C8-7B12-405F-9529-AE8D13D70134}"/>
    <dgm:cxn modelId="{3D887211-3217-4401-82A5-BE7EB88A7490}" type="presOf" srcId="{1FB63749-B007-475A-9031-7ED7D5389732}" destId="{CCF375B8-93CB-4AF6-B0C2-A4F7F55CA737}" srcOrd="0" destOrd="0" presId="urn:microsoft.com/office/officeart/2005/8/layout/vList2"/>
    <dgm:cxn modelId="{038920E4-A5E9-4958-922B-88CDA186FFD3}" type="presOf" srcId="{7B1D7C40-5097-4488-83C0-12A3424C20FE}" destId="{0B0EC76D-A9C4-4506-9697-D0E9F29D925A}" srcOrd="0" destOrd="0" presId="urn:microsoft.com/office/officeart/2005/8/layout/vList2"/>
    <dgm:cxn modelId="{9A580909-DA6E-43B3-A916-9D9C4800BBB9}" srcId="{1FB63749-B007-475A-9031-7ED7D5389732}" destId="{0CA6EA23-8970-44BB-98BF-DA60734132CC}" srcOrd="2" destOrd="0" parTransId="{97F272AE-6582-45A8-A4D6-1AA0C49A0B90}" sibTransId="{7B724ED4-189F-42FC-904F-3F455044FF13}"/>
    <dgm:cxn modelId="{FFF7B2D9-7B70-414C-B1ED-A43527093CC2}" type="presOf" srcId="{AEA70A90-8AAD-4C65-8D82-982F81DE936A}" destId="{1E90A3B4-7075-4DA9-908E-2AAD21496848}" srcOrd="0" destOrd="0" presId="urn:microsoft.com/office/officeart/2005/8/layout/vList2"/>
    <dgm:cxn modelId="{30579125-5523-4EEB-9F29-64F8164062FD}" srcId="{1FB63749-B007-475A-9031-7ED7D5389732}" destId="{AEA70A90-8AAD-4C65-8D82-982F81DE936A}" srcOrd="1" destOrd="0" parTransId="{03F6F0E6-F6B4-4030-81C7-8244A808E730}" sibTransId="{9BC1706C-95BB-4E3E-A0B3-AA9F5B74C0DC}"/>
    <dgm:cxn modelId="{88816026-50C5-48D4-BC11-AB86D282F736}" type="presParOf" srcId="{CCF375B8-93CB-4AF6-B0C2-A4F7F55CA737}" destId="{0B0EC76D-A9C4-4506-9697-D0E9F29D925A}" srcOrd="0" destOrd="0" presId="urn:microsoft.com/office/officeart/2005/8/layout/vList2"/>
    <dgm:cxn modelId="{99E5915E-A8AE-41CE-9A8D-780BAE804FB8}" type="presParOf" srcId="{CCF375B8-93CB-4AF6-B0C2-A4F7F55CA737}" destId="{5062109D-B011-40F1-A054-C5207630CB4C}" srcOrd="1" destOrd="0" presId="urn:microsoft.com/office/officeart/2005/8/layout/vList2"/>
    <dgm:cxn modelId="{F0EE52B7-E370-4638-8395-6DF15C5D8592}" type="presParOf" srcId="{CCF375B8-93CB-4AF6-B0C2-A4F7F55CA737}" destId="{1E90A3B4-7075-4DA9-908E-2AAD21496848}" srcOrd="2" destOrd="0" presId="urn:microsoft.com/office/officeart/2005/8/layout/vList2"/>
    <dgm:cxn modelId="{F1999833-06DC-402F-8FAF-26CB8B28FA99}" type="presParOf" srcId="{CCF375B8-93CB-4AF6-B0C2-A4F7F55CA737}" destId="{99B6E0BB-14D1-4825-A0D5-B9CD579054ED}" srcOrd="3" destOrd="0" presId="urn:microsoft.com/office/officeart/2005/8/layout/vList2"/>
    <dgm:cxn modelId="{B47FAAD7-E3D0-44D4-9FD5-F136499C6C20}" type="presParOf" srcId="{CCF375B8-93CB-4AF6-B0C2-A4F7F55CA737}" destId="{815568D9-DB1B-4080-88ED-B182D23C7E4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57B1DC9-D4C8-45C9-A7A2-29FA2C12C4A8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36FE9A00-1DBB-4F4A-9CB8-03F3E7C7BFB4}">
      <dgm:prSet/>
      <dgm:spPr/>
      <dgm:t>
        <a:bodyPr/>
        <a:lstStyle/>
        <a:p>
          <a:pPr rtl="0"/>
          <a:r>
            <a:rPr lang="nl-NL" dirty="0" smtClean="0"/>
            <a:t>Afbreken ongewenste zwangerschap</a:t>
          </a:r>
          <a:endParaRPr lang="nl-NL" dirty="0"/>
        </a:p>
      </dgm:t>
    </dgm:pt>
    <dgm:pt modelId="{02493806-EA2F-45D9-A8F1-7F53A7FADF02}" type="parTrans" cxnId="{4DA98F13-BE03-4E7F-B103-E85CD088A5D8}">
      <dgm:prSet/>
      <dgm:spPr/>
      <dgm:t>
        <a:bodyPr/>
        <a:lstStyle/>
        <a:p>
          <a:endParaRPr lang="nl-NL"/>
        </a:p>
      </dgm:t>
    </dgm:pt>
    <dgm:pt modelId="{EE0FF160-2717-4944-A70B-04CEA5BE876B}" type="sibTrans" cxnId="{4DA98F13-BE03-4E7F-B103-E85CD088A5D8}">
      <dgm:prSet/>
      <dgm:spPr/>
      <dgm:t>
        <a:bodyPr/>
        <a:lstStyle/>
        <a:p>
          <a:endParaRPr lang="nl-NL"/>
        </a:p>
      </dgm:t>
    </dgm:pt>
    <dgm:pt modelId="{0E0E6547-2282-42B5-BFB5-835999650DC0}" type="pres">
      <dgm:prSet presAssocID="{A57B1DC9-D4C8-45C9-A7A2-29FA2C12C4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14AC779-8BC3-43BF-9D28-95698D52D25B}" type="pres">
      <dgm:prSet presAssocID="{36FE9A00-1DBB-4F4A-9CB8-03F3E7C7BFB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0AC4CF1-4960-4741-ABBB-FD4E8F63D0A3}" type="presOf" srcId="{36FE9A00-1DBB-4F4A-9CB8-03F3E7C7BFB4}" destId="{B14AC779-8BC3-43BF-9D28-95698D52D25B}" srcOrd="0" destOrd="0" presId="urn:microsoft.com/office/officeart/2005/8/layout/vList2"/>
    <dgm:cxn modelId="{4803BA53-E842-4349-ABD9-428A87EE2F8F}" type="presOf" srcId="{A57B1DC9-D4C8-45C9-A7A2-29FA2C12C4A8}" destId="{0E0E6547-2282-42B5-BFB5-835999650DC0}" srcOrd="0" destOrd="0" presId="urn:microsoft.com/office/officeart/2005/8/layout/vList2"/>
    <dgm:cxn modelId="{4DA98F13-BE03-4E7F-B103-E85CD088A5D8}" srcId="{A57B1DC9-D4C8-45C9-A7A2-29FA2C12C4A8}" destId="{36FE9A00-1DBB-4F4A-9CB8-03F3E7C7BFB4}" srcOrd="0" destOrd="0" parTransId="{02493806-EA2F-45D9-A8F1-7F53A7FADF02}" sibTransId="{EE0FF160-2717-4944-A70B-04CEA5BE876B}"/>
    <dgm:cxn modelId="{A9B78C9C-E75D-49D1-8EF7-F0D64D78175F}" type="presParOf" srcId="{0E0E6547-2282-42B5-BFB5-835999650DC0}" destId="{B14AC779-8BC3-43BF-9D28-95698D52D2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AF950A-CD9A-45DC-9068-B85A7AB63FC2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12DB4D29-F519-4EBE-9700-1F7A57D358D0}">
      <dgm:prSet/>
      <dgm:spPr/>
      <dgm:t>
        <a:bodyPr/>
        <a:lstStyle/>
        <a:p>
          <a:pPr algn="ctr" rtl="0"/>
          <a:r>
            <a:rPr lang="nl-NL" dirty="0" smtClean="0"/>
            <a:t>§ 7 Geboorteregeling</a:t>
          </a:r>
          <a:endParaRPr lang="nl-NL" dirty="0"/>
        </a:p>
      </dgm:t>
    </dgm:pt>
    <dgm:pt modelId="{2656A9C2-846B-4252-89FE-56A0987C3F8E}" type="parTrans" cxnId="{9702BB4A-F3C6-4B2E-9A8B-DFA01B1E6A44}">
      <dgm:prSet/>
      <dgm:spPr/>
      <dgm:t>
        <a:bodyPr/>
        <a:lstStyle/>
        <a:p>
          <a:endParaRPr lang="nl-NL"/>
        </a:p>
      </dgm:t>
    </dgm:pt>
    <dgm:pt modelId="{888BBEC1-ED23-4DBF-9C57-434318B35667}" type="sibTrans" cxnId="{9702BB4A-F3C6-4B2E-9A8B-DFA01B1E6A44}">
      <dgm:prSet/>
      <dgm:spPr/>
      <dgm:t>
        <a:bodyPr/>
        <a:lstStyle/>
        <a:p>
          <a:endParaRPr lang="nl-NL"/>
        </a:p>
      </dgm:t>
    </dgm:pt>
    <dgm:pt modelId="{823A9A94-1A47-477A-A456-B5F54CC76283}" type="pres">
      <dgm:prSet presAssocID="{FAAF950A-CD9A-45DC-9068-B85A7AB63F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5EC2E92-64CA-4E4A-9CB2-78CE1FAD29E1}" type="pres">
      <dgm:prSet presAssocID="{12DB4D29-F519-4EBE-9700-1F7A57D358D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9E0BE32-CBB0-4AA6-8326-1D757BC2CBFA}" type="presOf" srcId="{12DB4D29-F519-4EBE-9700-1F7A57D358D0}" destId="{F5EC2E92-64CA-4E4A-9CB2-78CE1FAD29E1}" srcOrd="0" destOrd="0" presId="urn:microsoft.com/office/officeart/2005/8/layout/vList2"/>
    <dgm:cxn modelId="{9702BB4A-F3C6-4B2E-9A8B-DFA01B1E6A44}" srcId="{FAAF950A-CD9A-45DC-9068-B85A7AB63FC2}" destId="{12DB4D29-F519-4EBE-9700-1F7A57D358D0}" srcOrd="0" destOrd="0" parTransId="{2656A9C2-846B-4252-89FE-56A0987C3F8E}" sibTransId="{888BBEC1-ED23-4DBF-9C57-434318B35667}"/>
    <dgm:cxn modelId="{D4C52F6B-5B2E-4D8F-ABC5-4DAC4AE5FC51}" type="presOf" srcId="{FAAF950A-CD9A-45DC-9068-B85A7AB63FC2}" destId="{823A9A94-1A47-477A-A456-B5F54CC76283}" srcOrd="0" destOrd="0" presId="urn:microsoft.com/office/officeart/2005/8/layout/vList2"/>
    <dgm:cxn modelId="{74967000-B2A1-4B9A-95D5-5C32524A78DA}" type="presParOf" srcId="{823A9A94-1A47-477A-A456-B5F54CC76283}" destId="{F5EC2E92-64CA-4E4A-9CB2-78CE1FAD29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4094E6A-3103-4A4B-B960-BEF577DBD0EF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EEAF653D-FAF8-433D-8738-0A8F8304A1BC}">
      <dgm:prSet/>
      <dgm:spPr/>
      <dgm:t>
        <a:bodyPr/>
        <a:lstStyle/>
        <a:p>
          <a:pPr algn="ctr" rtl="0"/>
          <a:r>
            <a:rPr lang="nl-NL" smtClean="0"/>
            <a:t>Morning-after pil </a:t>
          </a:r>
          <a:r>
            <a:rPr lang="nl-NL" smtClean="0">
              <a:sym typeface="Wingdings"/>
            </a:rPr>
            <a:t></a:t>
          </a:r>
          <a:r>
            <a:rPr lang="nl-NL" smtClean="0"/>
            <a:t> zware hormoonkuur – binnen 2-3 dagen na het vrijen</a:t>
          </a:r>
          <a:endParaRPr lang="nl-NL"/>
        </a:p>
      </dgm:t>
    </dgm:pt>
    <dgm:pt modelId="{87558C24-7D6E-473E-8FE4-C8802056AB4A}" type="parTrans" cxnId="{5542C22F-E2EC-4666-87F8-4AD21FEB487C}">
      <dgm:prSet/>
      <dgm:spPr/>
      <dgm:t>
        <a:bodyPr/>
        <a:lstStyle/>
        <a:p>
          <a:pPr algn="ctr"/>
          <a:endParaRPr lang="nl-NL"/>
        </a:p>
      </dgm:t>
    </dgm:pt>
    <dgm:pt modelId="{6D8ED740-3BF0-44A1-B745-6197E7A89757}" type="sibTrans" cxnId="{5542C22F-E2EC-4666-87F8-4AD21FEB487C}">
      <dgm:prSet/>
      <dgm:spPr/>
      <dgm:t>
        <a:bodyPr/>
        <a:lstStyle/>
        <a:p>
          <a:pPr algn="ctr"/>
          <a:endParaRPr lang="nl-NL"/>
        </a:p>
      </dgm:t>
    </dgm:pt>
    <dgm:pt modelId="{A4A3B458-50B2-4298-A5D5-A1DD15BC372E}">
      <dgm:prSet/>
      <dgm:spPr/>
      <dgm:t>
        <a:bodyPr/>
        <a:lstStyle/>
        <a:p>
          <a:pPr algn="ctr" rtl="0"/>
          <a:r>
            <a:rPr lang="nl-NL" smtClean="0"/>
            <a:t>Overtijdbehandeling </a:t>
          </a:r>
          <a:r>
            <a:rPr lang="nl-NL" smtClean="0">
              <a:sym typeface="Wingdings"/>
            </a:rPr>
            <a:t></a:t>
          </a:r>
          <a:r>
            <a:rPr lang="nl-NL" smtClean="0"/>
            <a:t> tussen 10</a:t>
          </a:r>
          <a:r>
            <a:rPr lang="nl-NL" baseline="30000" smtClean="0"/>
            <a:t>de</a:t>
          </a:r>
          <a:r>
            <a:rPr lang="nl-NL" smtClean="0"/>
            <a:t> en 16</a:t>
          </a:r>
          <a:r>
            <a:rPr lang="nl-NL" baseline="30000" smtClean="0"/>
            <a:t>de</a:t>
          </a:r>
          <a:r>
            <a:rPr lang="nl-NL" smtClean="0"/>
            <a:t> dag na uitblijven van menstruatie</a:t>
          </a:r>
          <a:endParaRPr lang="nl-NL"/>
        </a:p>
      </dgm:t>
    </dgm:pt>
    <dgm:pt modelId="{3B5C8EBD-7D07-4C53-B8B6-E5A8E94A0B2A}" type="parTrans" cxnId="{A8CDFBD8-E767-4191-A038-664A034798E2}">
      <dgm:prSet/>
      <dgm:spPr/>
      <dgm:t>
        <a:bodyPr/>
        <a:lstStyle/>
        <a:p>
          <a:pPr algn="ctr"/>
          <a:endParaRPr lang="nl-NL"/>
        </a:p>
      </dgm:t>
    </dgm:pt>
    <dgm:pt modelId="{3A0DB4B2-5E8E-4F99-B85B-3F258C0F68CD}" type="sibTrans" cxnId="{A8CDFBD8-E767-4191-A038-664A034798E2}">
      <dgm:prSet/>
      <dgm:spPr/>
      <dgm:t>
        <a:bodyPr/>
        <a:lstStyle/>
        <a:p>
          <a:pPr algn="ctr"/>
          <a:endParaRPr lang="nl-NL"/>
        </a:p>
      </dgm:t>
    </dgm:pt>
    <dgm:pt modelId="{1F863FF0-FC07-4700-8E92-8F00E6EE697B}">
      <dgm:prSet/>
      <dgm:spPr/>
      <dgm:t>
        <a:bodyPr/>
        <a:lstStyle/>
        <a:p>
          <a:pPr algn="ctr" rtl="0"/>
          <a:r>
            <a:rPr lang="nl-NL" smtClean="0"/>
            <a:t>Abortus </a:t>
          </a:r>
          <a:r>
            <a:rPr lang="nl-NL" smtClean="0">
              <a:sym typeface="Wingdings"/>
            </a:rPr>
            <a:t></a:t>
          </a:r>
          <a:r>
            <a:rPr lang="nl-NL" smtClean="0"/>
            <a:t> in Nederland tot 24 weken</a:t>
          </a:r>
          <a:endParaRPr lang="nl-NL"/>
        </a:p>
      </dgm:t>
    </dgm:pt>
    <dgm:pt modelId="{BA99E924-3CA9-473A-A8E2-5908004845B9}" type="parTrans" cxnId="{3AB27095-9675-4FE1-83FF-6F8C64E1252A}">
      <dgm:prSet/>
      <dgm:spPr/>
      <dgm:t>
        <a:bodyPr/>
        <a:lstStyle/>
        <a:p>
          <a:pPr algn="ctr"/>
          <a:endParaRPr lang="nl-NL"/>
        </a:p>
      </dgm:t>
    </dgm:pt>
    <dgm:pt modelId="{5B7D0D7B-514D-4824-9374-6FB91969F710}" type="sibTrans" cxnId="{3AB27095-9675-4FE1-83FF-6F8C64E1252A}">
      <dgm:prSet/>
      <dgm:spPr/>
      <dgm:t>
        <a:bodyPr/>
        <a:lstStyle/>
        <a:p>
          <a:pPr algn="ctr"/>
          <a:endParaRPr lang="nl-NL"/>
        </a:p>
      </dgm:t>
    </dgm:pt>
    <dgm:pt modelId="{538D8A48-E831-469B-959C-4F268D32C511}" type="pres">
      <dgm:prSet presAssocID="{44094E6A-3103-4A4B-B960-BEF577DBD0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BE07222-F6EE-47EB-BDF4-7C2C38ACBFA1}" type="pres">
      <dgm:prSet presAssocID="{EEAF653D-FAF8-433D-8738-0A8F8304A1B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8C4F76F-A819-46B6-89A6-443CF95105A2}" type="pres">
      <dgm:prSet presAssocID="{6D8ED740-3BF0-44A1-B745-6197E7A89757}" presName="spacer" presStyleCnt="0"/>
      <dgm:spPr/>
    </dgm:pt>
    <dgm:pt modelId="{4E8D3455-B8C6-4B86-BE05-B31F7CA20F3B}" type="pres">
      <dgm:prSet presAssocID="{A4A3B458-50B2-4298-A5D5-A1DD15BC372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E5F64E3-4ECA-46E8-86D7-CD79C71C796A}" type="pres">
      <dgm:prSet presAssocID="{3A0DB4B2-5E8E-4F99-B85B-3F258C0F68CD}" presName="spacer" presStyleCnt="0"/>
      <dgm:spPr/>
    </dgm:pt>
    <dgm:pt modelId="{5BCF231A-83B8-4B13-8614-B86CCC4CF113}" type="pres">
      <dgm:prSet presAssocID="{1F863FF0-FC07-4700-8E92-8F00E6EE69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AB27095-9675-4FE1-83FF-6F8C64E1252A}" srcId="{44094E6A-3103-4A4B-B960-BEF577DBD0EF}" destId="{1F863FF0-FC07-4700-8E92-8F00E6EE697B}" srcOrd="2" destOrd="0" parTransId="{BA99E924-3CA9-473A-A8E2-5908004845B9}" sibTransId="{5B7D0D7B-514D-4824-9374-6FB91969F710}"/>
    <dgm:cxn modelId="{F785622D-9C23-42B7-B922-7F456DD8D6EC}" type="presOf" srcId="{EEAF653D-FAF8-433D-8738-0A8F8304A1BC}" destId="{4BE07222-F6EE-47EB-BDF4-7C2C38ACBFA1}" srcOrd="0" destOrd="0" presId="urn:microsoft.com/office/officeart/2005/8/layout/vList2"/>
    <dgm:cxn modelId="{5542C22F-E2EC-4666-87F8-4AD21FEB487C}" srcId="{44094E6A-3103-4A4B-B960-BEF577DBD0EF}" destId="{EEAF653D-FAF8-433D-8738-0A8F8304A1BC}" srcOrd="0" destOrd="0" parTransId="{87558C24-7D6E-473E-8FE4-C8802056AB4A}" sibTransId="{6D8ED740-3BF0-44A1-B745-6197E7A89757}"/>
    <dgm:cxn modelId="{6B21CA9B-5557-417F-B718-1FDFFE4C5FE6}" type="presOf" srcId="{A4A3B458-50B2-4298-A5D5-A1DD15BC372E}" destId="{4E8D3455-B8C6-4B86-BE05-B31F7CA20F3B}" srcOrd="0" destOrd="0" presId="urn:microsoft.com/office/officeart/2005/8/layout/vList2"/>
    <dgm:cxn modelId="{A8CDFBD8-E767-4191-A038-664A034798E2}" srcId="{44094E6A-3103-4A4B-B960-BEF577DBD0EF}" destId="{A4A3B458-50B2-4298-A5D5-A1DD15BC372E}" srcOrd="1" destOrd="0" parTransId="{3B5C8EBD-7D07-4C53-B8B6-E5A8E94A0B2A}" sibTransId="{3A0DB4B2-5E8E-4F99-B85B-3F258C0F68CD}"/>
    <dgm:cxn modelId="{389377AC-4D83-4151-90CA-F8DEECFB87E8}" type="presOf" srcId="{44094E6A-3103-4A4B-B960-BEF577DBD0EF}" destId="{538D8A48-E831-469B-959C-4F268D32C511}" srcOrd="0" destOrd="0" presId="urn:microsoft.com/office/officeart/2005/8/layout/vList2"/>
    <dgm:cxn modelId="{207FC541-4C2E-4ACD-A9EE-AD50D64B0A6B}" type="presOf" srcId="{1F863FF0-FC07-4700-8E92-8F00E6EE697B}" destId="{5BCF231A-83B8-4B13-8614-B86CCC4CF113}" srcOrd="0" destOrd="0" presId="urn:microsoft.com/office/officeart/2005/8/layout/vList2"/>
    <dgm:cxn modelId="{14A609A3-0870-4C73-ADBB-A131553C1098}" type="presParOf" srcId="{538D8A48-E831-469B-959C-4F268D32C511}" destId="{4BE07222-F6EE-47EB-BDF4-7C2C38ACBFA1}" srcOrd="0" destOrd="0" presId="urn:microsoft.com/office/officeart/2005/8/layout/vList2"/>
    <dgm:cxn modelId="{640AF3D1-7565-40BC-A242-CE423B6BF6A2}" type="presParOf" srcId="{538D8A48-E831-469B-959C-4F268D32C511}" destId="{28C4F76F-A819-46B6-89A6-443CF95105A2}" srcOrd="1" destOrd="0" presId="urn:microsoft.com/office/officeart/2005/8/layout/vList2"/>
    <dgm:cxn modelId="{4BA53887-A6E5-42F2-B327-72A9A7B405D9}" type="presParOf" srcId="{538D8A48-E831-469B-959C-4F268D32C511}" destId="{4E8D3455-B8C6-4B86-BE05-B31F7CA20F3B}" srcOrd="2" destOrd="0" presId="urn:microsoft.com/office/officeart/2005/8/layout/vList2"/>
    <dgm:cxn modelId="{FB9998C6-11A6-4625-AA84-81C98D0DE031}" type="presParOf" srcId="{538D8A48-E831-469B-959C-4F268D32C511}" destId="{1E5F64E3-4ECA-46E8-86D7-CD79C71C796A}" srcOrd="3" destOrd="0" presId="urn:microsoft.com/office/officeart/2005/8/layout/vList2"/>
    <dgm:cxn modelId="{B8ECE316-5A73-4082-A402-484FD6F1EEFF}" type="presParOf" srcId="{538D8A48-E831-469B-959C-4F268D32C511}" destId="{5BCF231A-83B8-4B13-8614-B86CCC4CF11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609F97-EF81-40FB-82AD-521AF3D7FB18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5FCAC07E-7252-4B90-B307-B9CE653780C4}">
      <dgm:prSet/>
      <dgm:spPr/>
      <dgm:t>
        <a:bodyPr/>
        <a:lstStyle/>
        <a:p>
          <a:pPr algn="ctr" rtl="0"/>
          <a:r>
            <a:rPr lang="nl-NL" smtClean="0"/>
            <a:t>Coïtus interruptus</a:t>
          </a:r>
          <a:endParaRPr lang="nl-NL"/>
        </a:p>
      </dgm:t>
    </dgm:pt>
    <dgm:pt modelId="{F9E627F7-6C8F-41E9-9B05-4760E49E29A5}" type="parTrans" cxnId="{A24548DE-7375-44FF-87ED-93C03EE3ED78}">
      <dgm:prSet/>
      <dgm:spPr/>
      <dgm:t>
        <a:bodyPr/>
        <a:lstStyle/>
        <a:p>
          <a:endParaRPr lang="nl-NL"/>
        </a:p>
      </dgm:t>
    </dgm:pt>
    <dgm:pt modelId="{7EC17F07-FFA9-4178-9478-03D802DD7A28}" type="sibTrans" cxnId="{A24548DE-7375-44FF-87ED-93C03EE3ED78}">
      <dgm:prSet/>
      <dgm:spPr/>
      <dgm:t>
        <a:bodyPr/>
        <a:lstStyle/>
        <a:p>
          <a:endParaRPr lang="nl-NL"/>
        </a:p>
      </dgm:t>
    </dgm:pt>
    <dgm:pt modelId="{0DCCA793-5388-440A-9FB4-8E354EF6DD0F}" type="pres">
      <dgm:prSet presAssocID="{7B609F97-EF81-40FB-82AD-521AF3D7FB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AEC45CD-9BF3-4291-8677-EEF1C7A774F8}" type="pres">
      <dgm:prSet presAssocID="{5FCAC07E-7252-4B90-B307-B9CE653780C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95A1629-B881-4331-A043-D877BA172396}" type="presOf" srcId="{5FCAC07E-7252-4B90-B307-B9CE653780C4}" destId="{8AEC45CD-9BF3-4291-8677-EEF1C7A774F8}" srcOrd="0" destOrd="0" presId="urn:microsoft.com/office/officeart/2005/8/layout/vList2"/>
    <dgm:cxn modelId="{A24548DE-7375-44FF-87ED-93C03EE3ED78}" srcId="{7B609F97-EF81-40FB-82AD-521AF3D7FB18}" destId="{5FCAC07E-7252-4B90-B307-B9CE653780C4}" srcOrd="0" destOrd="0" parTransId="{F9E627F7-6C8F-41E9-9B05-4760E49E29A5}" sibTransId="{7EC17F07-FFA9-4178-9478-03D802DD7A28}"/>
    <dgm:cxn modelId="{CAA690D4-ED0C-4BF8-B29F-2C5277F2410F}" type="presOf" srcId="{7B609F97-EF81-40FB-82AD-521AF3D7FB18}" destId="{0DCCA793-5388-440A-9FB4-8E354EF6DD0F}" srcOrd="0" destOrd="0" presId="urn:microsoft.com/office/officeart/2005/8/layout/vList2"/>
    <dgm:cxn modelId="{01ECCF46-9FBF-4BA5-82C8-308B5160A40E}" type="presParOf" srcId="{0DCCA793-5388-440A-9FB4-8E354EF6DD0F}" destId="{8AEC45CD-9BF3-4291-8677-EEF1C7A774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169C69-AD7F-47D3-AF27-5B46E24245E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2B964E83-42EC-4EC2-82C1-5BA5EA504174}">
      <dgm:prSet/>
      <dgm:spPr/>
      <dgm:t>
        <a:bodyPr/>
        <a:lstStyle/>
        <a:p>
          <a:pPr rtl="0"/>
          <a:r>
            <a:rPr lang="nl-NL" dirty="0" smtClean="0"/>
            <a:t>Man trekt penis terug vóór zaadlozing</a:t>
          </a:r>
          <a:endParaRPr lang="nl-NL" dirty="0"/>
        </a:p>
      </dgm:t>
    </dgm:pt>
    <dgm:pt modelId="{ECA14F17-97E3-4FCB-9F3F-92DD42724382}" type="parTrans" cxnId="{80547017-A30A-4552-9950-28E1D4334A28}">
      <dgm:prSet/>
      <dgm:spPr/>
      <dgm:t>
        <a:bodyPr/>
        <a:lstStyle/>
        <a:p>
          <a:endParaRPr lang="nl-NL"/>
        </a:p>
      </dgm:t>
    </dgm:pt>
    <dgm:pt modelId="{D87CFCDC-B810-4A6C-AA64-FE3F21CFA2B1}" type="sibTrans" cxnId="{80547017-A30A-4552-9950-28E1D4334A28}">
      <dgm:prSet/>
      <dgm:spPr/>
      <dgm:t>
        <a:bodyPr/>
        <a:lstStyle/>
        <a:p>
          <a:endParaRPr lang="nl-NL"/>
        </a:p>
      </dgm:t>
    </dgm:pt>
    <dgm:pt modelId="{7DF8F8DB-8DB6-4805-A43B-57CA43A2AEC9}">
      <dgm:prSet/>
      <dgm:spPr/>
      <dgm:t>
        <a:bodyPr/>
        <a:lstStyle/>
        <a:p>
          <a:pPr rtl="0"/>
          <a:r>
            <a:rPr lang="nl-NL" dirty="0" smtClean="0"/>
            <a:t>Niet alle mannen hebben genoeg bewustzijn</a:t>
          </a:r>
          <a:endParaRPr lang="nl-NL" dirty="0"/>
        </a:p>
      </dgm:t>
    </dgm:pt>
    <dgm:pt modelId="{748FEB21-44F4-4FF4-A4A3-899FEA2B7A76}" type="parTrans" cxnId="{58A8EE3C-A472-471E-9511-3BBA3151B4CA}">
      <dgm:prSet/>
      <dgm:spPr/>
      <dgm:t>
        <a:bodyPr/>
        <a:lstStyle/>
        <a:p>
          <a:endParaRPr lang="nl-NL"/>
        </a:p>
      </dgm:t>
    </dgm:pt>
    <dgm:pt modelId="{33F6BC2B-627A-49B8-8CEE-5CE8228DB20D}" type="sibTrans" cxnId="{58A8EE3C-A472-471E-9511-3BBA3151B4CA}">
      <dgm:prSet/>
      <dgm:spPr/>
      <dgm:t>
        <a:bodyPr/>
        <a:lstStyle/>
        <a:p>
          <a:endParaRPr lang="nl-NL"/>
        </a:p>
      </dgm:t>
    </dgm:pt>
    <dgm:pt modelId="{F043937D-9A3C-4A47-A068-57DB5D943D40}">
      <dgm:prSet/>
      <dgm:spPr/>
      <dgm:t>
        <a:bodyPr/>
        <a:lstStyle/>
        <a:p>
          <a:pPr rtl="0"/>
          <a:r>
            <a:rPr lang="nl-NL" dirty="0" smtClean="0"/>
            <a:t>Voorvocht bevat zaadcellen</a:t>
          </a:r>
          <a:endParaRPr lang="nl-NL" dirty="0"/>
        </a:p>
      </dgm:t>
    </dgm:pt>
    <dgm:pt modelId="{C71364BA-47C6-42C6-881F-B7B68A03F008}" type="parTrans" cxnId="{2144DEC7-4996-4C1B-96E3-DEA9BA155156}">
      <dgm:prSet/>
      <dgm:spPr/>
      <dgm:t>
        <a:bodyPr/>
        <a:lstStyle/>
        <a:p>
          <a:endParaRPr lang="nl-NL"/>
        </a:p>
      </dgm:t>
    </dgm:pt>
    <dgm:pt modelId="{84166E16-808D-487A-8AD8-D73DF9F85361}" type="sibTrans" cxnId="{2144DEC7-4996-4C1B-96E3-DEA9BA155156}">
      <dgm:prSet/>
      <dgm:spPr/>
      <dgm:t>
        <a:bodyPr/>
        <a:lstStyle/>
        <a:p>
          <a:endParaRPr lang="nl-NL"/>
        </a:p>
      </dgm:t>
    </dgm:pt>
    <dgm:pt modelId="{BF6E187D-D95F-497F-A27F-DCD6A0A8FBE5}">
      <dgm:prSet/>
      <dgm:spPr/>
      <dgm:t>
        <a:bodyPr/>
        <a:lstStyle/>
        <a:p>
          <a:pPr rtl="0"/>
          <a:r>
            <a:rPr lang="nl-NL" dirty="0" smtClean="0"/>
            <a:t>Onbetrouwbare methode</a:t>
          </a:r>
          <a:endParaRPr lang="nl-NL" dirty="0"/>
        </a:p>
      </dgm:t>
    </dgm:pt>
    <dgm:pt modelId="{FC80DC8C-4D8D-491E-8E31-7DE0E5BC05F9}" type="parTrans" cxnId="{525A3A27-6D4F-411C-918A-A058CABF72C4}">
      <dgm:prSet/>
      <dgm:spPr/>
      <dgm:t>
        <a:bodyPr/>
        <a:lstStyle/>
        <a:p>
          <a:endParaRPr lang="nl-NL"/>
        </a:p>
      </dgm:t>
    </dgm:pt>
    <dgm:pt modelId="{A1CE71F8-5C04-414B-9E52-07786FB46A3E}" type="sibTrans" cxnId="{525A3A27-6D4F-411C-918A-A058CABF72C4}">
      <dgm:prSet/>
      <dgm:spPr/>
      <dgm:t>
        <a:bodyPr/>
        <a:lstStyle/>
        <a:p>
          <a:endParaRPr lang="nl-NL"/>
        </a:p>
      </dgm:t>
    </dgm:pt>
    <dgm:pt modelId="{ED05898C-125F-4C4C-B221-2752EF94C0B6}" type="pres">
      <dgm:prSet presAssocID="{5A169C69-AD7F-47D3-AF27-5B46E24245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18EE79E-B927-4269-98E6-37122F4D554E}" type="pres">
      <dgm:prSet presAssocID="{2B964E83-42EC-4EC2-82C1-5BA5EA50417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CF3A067-6826-4452-9665-1DB39B4B291F}" type="pres">
      <dgm:prSet presAssocID="{D87CFCDC-B810-4A6C-AA64-FE3F21CFA2B1}" presName="spacer" presStyleCnt="0"/>
      <dgm:spPr/>
    </dgm:pt>
    <dgm:pt modelId="{8B9D82BE-674C-4C2B-975C-0DCB35323160}" type="pres">
      <dgm:prSet presAssocID="{7DF8F8DB-8DB6-4805-A43B-57CA43A2AEC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260CBDC-0879-475C-AB90-610088E6BF1F}" type="pres">
      <dgm:prSet presAssocID="{33F6BC2B-627A-49B8-8CEE-5CE8228DB20D}" presName="spacer" presStyleCnt="0"/>
      <dgm:spPr/>
    </dgm:pt>
    <dgm:pt modelId="{25A990AC-3BE0-4340-BBC8-7822EE634151}" type="pres">
      <dgm:prSet presAssocID="{F043937D-9A3C-4A47-A068-57DB5D943D4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5AA1B55-5CE8-445E-BC70-F99C15839BB4}" type="pres">
      <dgm:prSet presAssocID="{84166E16-808D-487A-8AD8-D73DF9F85361}" presName="spacer" presStyleCnt="0"/>
      <dgm:spPr/>
    </dgm:pt>
    <dgm:pt modelId="{4044B85A-CF1D-49FC-A251-5823FC58B40C}" type="pres">
      <dgm:prSet presAssocID="{BF6E187D-D95F-497F-A27F-DCD6A0A8FBE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99539C1-A14A-47B5-9D1F-68899D25D47C}" type="presOf" srcId="{2B964E83-42EC-4EC2-82C1-5BA5EA504174}" destId="{418EE79E-B927-4269-98E6-37122F4D554E}" srcOrd="0" destOrd="0" presId="urn:microsoft.com/office/officeart/2005/8/layout/vList2"/>
    <dgm:cxn modelId="{B985881D-6913-4ACA-852A-43FD6B8C12EC}" type="presOf" srcId="{F043937D-9A3C-4A47-A068-57DB5D943D40}" destId="{25A990AC-3BE0-4340-BBC8-7822EE634151}" srcOrd="0" destOrd="0" presId="urn:microsoft.com/office/officeart/2005/8/layout/vList2"/>
    <dgm:cxn modelId="{80547017-A30A-4552-9950-28E1D4334A28}" srcId="{5A169C69-AD7F-47D3-AF27-5B46E24245E1}" destId="{2B964E83-42EC-4EC2-82C1-5BA5EA504174}" srcOrd="0" destOrd="0" parTransId="{ECA14F17-97E3-4FCB-9F3F-92DD42724382}" sibTransId="{D87CFCDC-B810-4A6C-AA64-FE3F21CFA2B1}"/>
    <dgm:cxn modelId="{525A3A27-6D4F-411C-918A-A058CABF72C4}" srcId="{5A169C69-AD7F-47D3-AF27-5B46E24245E1}" destId="{BF6E187D-D95F-497F-A27F-DCD6A0A8FBE5}" srcOrd="3" destOrd="0" parTransId="{FC80DC8C-4D8D-491E-8E31-7DE0E5BC05F9}" sibTransId="{A1CE71F8-5C04-414B-9E52-07786FB46A3E}"/>
    <dgm:cxn modelId="{2144DEC7-4996-4C1B-96E3-DEA9BA155156}" srcId="{5A169C69-AD7F-47D3-AF27-5B46E24245E1}" destId="{F043937D-9A3C-4A47-A068-57DB5D943D40}" srcOrd="2" destOrd="0" parTransId="{C71364BA-47C6-42C6-881F-B7B68A03F008}" sibTransId="{84166E16-808D-487A-8AD8-D73DF9F85361}"/>
    <dgm:cxn modelId="{58A8EE3C-A472-471E-9511-3BBA3151B4CA}" srcId="{5A169C69-AD7F-47D3-AF27-5B46E24245E1}" destId="{7DF8F8DB-8DB6-4805-A43B-57CA43A2AEC9}" srcOrd="1" destOrd="0" parTransId="{748FEB21-44F4-4FF4-A4A3-899FEA2B7A76}" sibTransId="{33F6BC2B-627A-49B8-8CEE-5CE8228DB20D}"/>
    <dgm:cxn modelId="{9239F150-9508-441C-BE88-BA53252FEFE4}" type="presOf" srcId="{7DF8F8DB-8DB6-4805-A43B-57CA43A2AEC9}" destId="{8B9D82BE-674C-4C2B-975C-0DCB35323160}" srcOrd="0" destOrd="0" presId="urn:microsoft.com/office/officeart/2005/8/layout/vList2"/>
    <dgm:cxn modelId="{A3D9045D-D29B-4D18-BA47-B36DEB8A32A3}" type="presOf" srcId="{BF6E187D-D95F-497F-A27F-DCD6A0A8FBE5}" destId="{4044B85A-CF1D-49FC-A251-5823FC58B40C}" srcOrd="0" destOrd="0" presId="urn:microsoft.com/office/officeart/2005/8/layout/vList2"/>
    <dgm:cxn modelId="{89CF1735-5851-459A-86AC-D66C820A30CB}" type="presOf" srcId="{5A169C69-AD7F-47D3-AF27-5B46E24245E1}" destId="{ED05898C-125F-4C4C-B221-2752EF94C0B6}" srcOrd="0" destOrd="0" presId="urn:microsoft.com/office/officeart/2005/8/layout/vList2"/>
    <dgm:cxn modelId="{45910E14-4833-4D99-A3A6-2E678AF797AD}" type="presParOf" srcId="{ED05898C-125F-4C4C-B221-2752EF94C0B6}" destId="{418EE79E-B927-4269-98E6-37122F4D554E}" srcOrd="0" destOrd="0" presId="urn:microsoft.com/office/officeart/2005/8/layout/vList2"/>
    <dgm:cxn modelId="{D2DA4FFB-F827-4E7A-8FD0-DD2DBD69B765}" type="presParOf" srcId="{ED05898C-125F-4C4C-B221-2752EF94C0B6}" destId="{ECF3A067-6826-4452-9665-1DB39B4B291F}" srcOrd="1" destOrd="0" presId="urn:microsoft.com/office/officeart/2005/8/layout/vList2"/>
    <dgm:cxn modelId="{4C47B4CA-D204-4A5E-B0FF-A76A2F768411}" type="presParOf" srcId="{ED05898C-125F-4C4C-B221-2752EF94C0B6}" destId="{8B9D82BE-674C-4C2B-975C-0DCB35323160}" srcOrd="2" destOrd="0" presId="urn:microsoft.com/office/officeart/2005/8/layout/vList2"/>
    <dgm:cxn modelId="{4BFF760D-5735-4863-BD65-91005980A0E6}" type="presParOf" srcId="{ED05898C-125F-4C4C-B221-2752EF94C0B6}" destId="{1260CBDC-0879-475C-AB90-610088E6BF1F}" srcOrd="3" destOrd="0" presId="urn:microsoft.com/office/officeart/2005/8/layout/vList2"/>
    <dgm:cxn modelId="{33AC81C8-E86E-4F46-B9CA-B90CA4B95E9D}" type="presParOf" srcId="{ED05898C-125F-4C4C-B221-2752EF94C0B6}" destId="{25A990AC-3BE0-4340-BBC8-7822EE634151}" srcOrd="4" destOrd="0" presId="urn:microsoft.com/office/officeart/2005/8/layout/vList2"/>
    <dgm:cxn modelId="{462D038E-5901-4920-A5A3-71DE1489D102}" type="presParOf" srcId="{ED05898C-125F-4C4C-B221-2752EF94C0B6}" destId="{85AA1B55-5CE8-445E-BC70-F99C15839BB4}" srcOrd="5" destOrd="0" presId="urn:microsoft.com/office/officeart/2005/8/layout/vList2"/>
    <dgm:cxn modelId="{F79741B1-15D1-4D6C-9B6F-3BF1D2452540}" type="presParOf" srcId="{ED05898C-125F-4C4C-B221-2752EF94C0B6}" destId="{4044B85A-CF1D-49FC-A251-5823FC58B40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AA5C6D-C74F-4C90-BA9C-58BCA756D7E9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14F27F11-3037-40C1-8B6B-375AF5E304DD}">
      <dgm:prSet/>
      <dgm:spPr/>
      <dgm:t>
        <a:bodyPr/>
        <a:lstStyle/>
        <a:p>
          <a:pPr algn="ctr" rtl="0"/>
          <a:r>
            <a:rPr lang="nl-NL" smtClean="0"/>
            <a:t>Periodieke onthouding</a:t>
          </a:r>
          <a:endParaRPr lang="nl-NL"/>
        </a:p>
      </dgm:t>
    </dgm:pt>
    <dgm:pt modelId="{EED74F23-EB0F-4EFA-B7F0-CDC94EBBDA8F}" type="parTrans" cxnId="{AEB8DFA1-DA64-4BB0-9A08-53AD22940B5A}">
      <dgm:prSet/>
      <dgm:spPr/>
      <dgm:t>
        <a:bodyPr/>
        <a:lstStyle/>
        <a:p>
          <a:endParaRPr lang="nl-NL"/>
        </a:p>
      </dgm:t>
    </dgm:pt>
    <dgm:pt modelId="{A9EAF927-9D67-4097-BB8A-ED47CC54E03F}" type="sibTrans" cxnId="{AEB8DFA1-DA64-4BB0-9A08-53AD22940B5A}">
      <dgm:prSet/>
      <dgm:spPr/>
      <dgm:t>
        <a:bodyPr/>
        <a:lstStyle/>
        <a:p>
          <a:endParaRPr lang="nl-NL"/>
        </a:p>
      </dgm:t>
    </dgm:pt>
    <dgm:pt modelId="{F61A34EA-EE14-48FB-A18D-44F956A1263A}" type="pres">
      <dgm:prSet presAssocID="{44AA5C6D-C74F-4C90-BA9C-58BCA756D7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8EF7824-73ED-4353-8561-FB43513C52F5}" type="pres">
      <dgm:prSet presAssocID="{14F27F11-3037-40C1-8B6B-375AF5E304D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42BCE69-1785-4BB9-82E5-A606886420F5}" type="presOf" srcId="{14F27F11-3037-40C1-8B6B-375AF5E304DD}" destId="{B8EF7824-73ED-4353-8561-FB43513C52F5}" srcOrd="0" destOrd="0" presId="urn:microsoft.com/office/officeart/2005/8/layout/vList2"/>
    <dgm:cxn modelId="{F0CDE727-A53A-48D7-9310-8BB2034A0ADC}" type="presOf" srcId="{44AA5C6D-C74F-4C90-BA9C-58BCA756D7E9}" destId="{F61A34EA-EE14-48FB-A18D-44F956A1263A}" srcOrd="0" destOrd="0" presId="urn:microsoft.com/office/officeart/2005/8/layout/vList2"/>
    <dgm:cxn modelId="{AEB8DFA1-DA64-4BB0-9A08-53AD22940B5A}" srcId="{44AA5C6D-C74F-4C90-BA9C-58BCA756D7E9}" destId="{14F27F11-3037-40C1-8B6B-375AF5E304DD}" srcOrd="0" destOrd="0" parTransId="{EED74F23-EB0F-4EFA-B7F0-CDC94EBBDA8F}" sibTransId="{A9EAF927-9D67-4097-BB8A-ED47CC54E03F}"/>
    <dgm:cxn modelId="{90A56694-15E6-4526-8A93-035FBD76C024}" type="presParOf" srcId="{F61A34EA-EE14-48FB-A18D-44F956A1263A}" destId="{B8EF7824-73ED-4353-8561-FB43513C52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EC9507-7831-4B58-B406-BCB5364D8F67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1805A36C-6D38-403F-8547-F9212DF03733}">
      <dgm:prSet/>
      <dgm:spPr/>
      <dgm:t>
        <a:bodyPr/>
        <a:lstStyle/>
        <a:p>
          <a:pPr algn="ctr" rtl="0"/>
          <a:r>
            <a:rPr lang="nl-NL" smtClean="0"/>
            <a:t>Vrouw houdt lichaamstemperatuur bij</a:t>
          </a:r>
          <a:endParaRPr lang="nl-NL"/>
        </a:p>
      </dgm:t>
    </dgm:pt>
    <dgm:pt modelId="{6124D94D-1F59-42F4-BC11-4259682BAE32}" type="parTrans" cxnId="{8BC94ECA-65D7-40E7-A6BE-BD64692844AF}">
      <dgm:prSet/>
      <dgm:spPr/>
      <dgm:t>
        <a:bodyPr/>
        <a:lstStyle/>
        <a:p>
          <a:pPr algn="ctr"/>
          <a:endParaRPr lang="nl-NL"/>
        </a:p>
      </dgm:t>
    </dgm:pt>
    <dgm:pt modelId="{9CAF78C6-50A3-4621-8D46-0861177EBC54}" type="sibTrans" cxnId="{8BC94ECA-65D7-40E7-A6BE-BD64692844AF}">
      <dgm:prSet/>
      <dgm:spPr/>
      <dgm:t>
        <a:bodyPr/>
        <a:lstStyle/>
        <a:p>
          <a:pPr algn="ctr"/>
          <a:endParaRPr lang="nl-NL"/>
        </a:p>
      </dgm:t>
    </dgm:pt>
    <dgm:pt modelId="{58FC178F-50DF-40E9-B282-F3D3F96ECCD7}">
      <dgm:prSet/>
      <dgm:spPr/>
      <dgm:t>
        <a:bodyPr/>
        <a:lstStyle/>
        <a:p>
          <a:pPr algn="ctr" rtl="0"/>
          <a:r>
            <a:rPr lang="nl-NL" smtClean="0"/>
            <a:t>Ovulatie: hogere temperatuur</a:t>
          </a:r>
          <a:endParaRPr lang="nl-NL"/>
        </a:p>
      </dgm:t>
    </dgm:pt>
    <dgm:pt modelId="{DD4C53F1-061B-4C26-9636-613438CAF567}" type="parTrans" cxnId="{6EFDD0F4-58FF-4B2C-8EB0-7E3E6F0F2A6B}">
      <dgm:prSet/>
      <dgm:spPr/>
      <dgm:t>
        <a:bodyPr/>
        <a:lstStyle/>
        <a:p>
          <a:pPr algn="ctr"/>
          <a:endParaRPr lang="nl-NL"/>
        </a:p>
      </dgm:t>
    </dgm:pt>
    <dgm:pt modelId="{110EEF87-970A-4416-B561-212096CBB8E0}" type="sibTrans" cxnId="{6EFDD0F4-58FF-4B2C-8EB0-7E3E6F0F2A6B}">
      <dgm:prSet/>
      <dgm:spPr/>
      <dgm:t>
        <a:bodyPr/>
        <a:lstStyle/>
        <a:p>
          <a:pPr algn="ctr"/>
          <a:endParaRPr lang="nl-NL"/>
        </a:p>
      </dgm:t>
    </dgm:pt>
    <dgm:pt modelId="{BD180C7B-D1A1-4656-8DF3-D859A3A555B2}">
      <dgm:prSet/>
      <dgm:spPr/>
      <dgm:t>
        <a:bodyPr/>
        <a:lstStyle/>
        <a:p>
          <a:pPr algn="ctr" rtl="0"/>
          <a:r>
            <a:rPr lang="nl-NL" dirty="0" smtClean="0"/>
            <a:t>Gemiddeld kun je de ovulatie berekenen</a:t>
          </a:r>
          <a:endParaRPr lang="nl-NL" dirty="0"/>
        </a:p>
      </dgm:t>
    </dgm:pt>
    <dgm:pt modelId="{5B8328BD-EE82-42CE-9C6F-8E4DFAC34A3E}" type="parTrans" cxnId="{63FD6F5E-FAA9-43DF-8EB9-BBF1713C6718}">
      <dgm:prSet/>
      <dgm:spPr/>
      <dgm:t>
        <a:bodyPr/>
        <a:lstStyle/>
        <a:p>
          <a:pPr algn="ctr"/>
          <a:endParaRPr lang="nl-NL"/>
        </a:p>
      </dgm:t>
    </dgm:pt>
    <dgm:pt modelId="{CE69EC12-8872-4E53-A0D5-BE5A16308CCD}" type="sibTrans" cxnId="{63FD6F5E-FAA9-43DF-8EB9-BBF1713C6718}">
      <dgm:prSet/>
      <dgm:spPr/>
      <dgm:t>
        <a:bodyPr/>
        <a:lstStyle/>
        <a:p>
          <a:pPr algn="ctr"/>
          <a:endParaRPr lang="nl-NL"/>
        </a:p>
      </dgm:t>
    </dgm:pt>
    <dgm:pt modelId="{5B64AEC1-487E-4EC0-8341-3F9A57CBC83A}">
      <dgm:prSet/>
      <dgm:spPr/>
      <dgm:t>
        <a:bodyPr/>
        <a:lstStyle/>
        <a:p>
          <a:pPr algn="ctr" rtl="0"/>
          <a:r>
            <a:rPr lang="nl-NL" smtClean="0"/>
            <a:t>Ovulatie houdt zich niet aan het gemiddelde</a:t>
          </a:r>
          <a:endParaRPr lang="nl-NL"/>
        </a:p>
      </dgm:t>
    </dgm:pt>
    <dgm:pt modelId="{140ABBC0-CFB9-4B42-BD44-F216E4D6F2FE}" type="parTrans" cxnId="{3A40230D-C86B-4915-83BC-D6CB1AA564C1}">
      <dgm:prSet/>
      <dgm:spPr/>
      <dgm:t>
        <a:bodyPr/>
        <a:lstStyle/>
        <a:p>
          <a:pPr algn="ctr"/>
          <a:endParaRPr lang="nl-NL"/>
        </a:p>
      </dgm:t>
    </dgm:pt>
    <dgm:pt modelId="{E3123942-53B0-4781-963C-205E300FE307}" type="sibTrans" cxnId="{3A40230D-C86B-4915-83BC-D6CB1AA564C1}">
      <dgm:prSet/>
      <dgm:spPr/>
      <dgm:t>
        <a:bodyPr/>
        <a:lstStyle/>
        <a:p>
          <a:pPr algn="ctr"/>
          <a:endParaRPr lang="nl-NL"/>
        </a:p>
      </dgm:t>
    </dgm:pt>
    <dgm:pt modelId="{B4F7AC53-F162-4A07-B322-3D71CA952FE3}" type="pres">
      <dgm:prSet presAssocID="{6DEC9507-7831-4B58-B406-BCB5364D8F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6ACC69A-8CDE-49E1-A269-DECAB6D38907}" type="pres">
      <dgm:prSet presAssocID="{1805A36C-6D38-403F-8547-F9212DF0373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B661901-4EF1-4AA9-BF0B-028EB0D5090D}" type="pres">
      <dgm:prSet presAssocID="{9CAF78C6-50A3-4621-8D46-0861177EBC54}" presName="spacer" presStyleCnt="0"/>
      <dgm:spPr/>
    </dgm:pt>
    <dgm:pt modelId="{9A8FE858-A570-4BD1-9B29-F11E99662932}" type="pres">
      <dgm:prSet presAssocID="{58FC178F-50DF-40E9-B282-F3D3F96ECCD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0FEDAC0-C3EE-4A7C-A981-9BDCB9BB9D8C}" type="pres">
      <dgm:prSet presAssocID="{110EEF87-970A-4416-B561-212096CBB8E0}" presName="spacer" presStyleCnt="0"/>
      <dgm:spPr/>
    </dgm:pt>
    <dgm:pt modelId="{87D9E533-711D-4D5C-AB88-78E49E6EEA0B}" type="pres">
      <dgm:prSet presAssocID="{BD180C7B-D1A1-4656-8DF3-D859A3A555B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F3CEE73-63EA-4A26-9170-90874C274494}" type="pres">
      <dgm:prSet presAssocID="{CE69EC12-8872-4E53-A0D5-BE5A16308CCD}" presName="spacer" presStyleCnt="0"/>
      <dgm:spPr/>
    </dgm:pt>
    <dgm:pt modelId="{FD338A52-9F60-4712-93EB-C222655014EA}" type="pres">
      <dgm:prSet presAssocID="{5B64AEC1-487E-4EC0-8341-3F9A57CBC8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B518B9E-F943-495B-BC31-569808C59F87}" type="presOf" srcId="{58FC178F-50DF-40E9-B282-F3D3F96ECCD7}" destId="{9A8FE858-A570-4BD1-9B29-F11E99662932}" srcOrd="0" destOrd="0" presId="urn:microsoft.com/office/officeart/2005/8/layout/vList2"/>
    <dgm:cxn modelId="{2C58A4B8-4F84-4EB2-A1B3-9E718906AC13}" type="presOf" srcId="{BD180C7B-D1A1-4656-8DF3-D859A3A555B2}" destId="{87D9E533-711D-4D5C-AB88-78E49E6EEA0B}" srcOrd="0" destOrd="0" presId="urn:microsoft.com/office/officeart/2005/8/layout/vList2"/>
    <dgm:cxn modelId="{71B2B627-9680-45DD-9490-24A943219C8E}" type="presOf" srcId="{5B64AEC1-487E-4EC0-8341-3F9A57CBC83A}" destId="{FD338A52-9F60-4712-93EB-C222655014EA}" srcOrd="0" destOrd="0" presId="urn:microsoft.com/office/officeart/2005/8/layout/vList2"/>
    <dgm:cxn modelId="{BA238572-23FA-43B2-8111-8515DDA2CA24}" type="presOf" srcId="{6DEC9507-7831-4B58-B406-BCB5364D8F67}" destId="{B4F7AC53-F162-4A07-B322-3D71CA952FE3}" srcOrd="0" destOrd="0" presId="urn:microsoft.com/office/officeart/2005/8/layout/vList2"/>
    <dgm:cxn modelId="{63FD6F5E-FAA9-43DF-8EB9-BBF1713C6718}" srcId="{6DEC9507-7831-4B58-B406-BCB5364D8F67}" destId="{BD180C7B-D1A1-4656-8DF3-D859A3A555B2}" srcOrd="2" destOrd="0" parTransId="{5B8328BD-EE82-42CE-9C6F-8E4DFAC34A3E}" sibTransId="{CE69EC12-8872-4E53-A0D5-BE5A16308CCD}"/>
    <dgm:cxn modelId="{6EFDD0F4-58FF-4B2C-8EB0-7E3E6F0F2A6B}" srcId="{6DEC9507-7831-4B58-B406-BCB5364D8F67}" destId="{58FC178F-50DF-40E9-B282-F3D3F96ECCD7}" srcOrd="1" destOrd="0" parTransId="{DD4C53F1-061B-4C26-9636-613438CAF567}" sibTransId="{110EEF87-970A-4416-B561-212096CBB8E0}"/>
    <dgm:cxn modelId="{3A40230D-C86B-4915-83BC-D6CB1AA564C1}" srcId="{6DEC9507-7831-4B58-B406-BCB5364D8F67}" destId="{5B64AEC1-487E-4EC0-8341-3F9A57CBC83A}" srcOrd="3" destOrd="0" parTransId="{140ABBC0-CFB9-4B42-BD44-F216E4D6F2FE}" sibTransId="{E3123942-53B0-4781-963C-205E300FE307}"/>
    <dgm:cxn modelId="{8BC94ECA-65D7-40E7-A6BE-BD64692844AF}" srcId="{6DEC9507-7831-4B58-B406-BCB5364D8F67}" destId="{1805A36C-6D38-403F-8547-F9212DF03733}" srcOrd="0" destOrd="0" parTransId="{6124D94D-1F59-42F4-BC11-4259682BAE32}" sibTransId="{9CAF78C6-50A3-4621-8D46-0861177EBC54}"/>
    <dgm:cxn modelId="{002FA344-4BFC-46F9-8376-9ABE401BF683}" type="presOf" srcId="{1805A36C-6D38-403F-8547-F9212DF03733}" destId="{C6ACC69A-8CDE-49E1-A269-DECAB6D38907}" srcOrd="0" destOrd="0" presId="urn:microsoft.com/office/officeart/2005/8/layout/vList2"/>
    <dgm:cxn modelId="{269807A5-AA10-47B7-BDC8-9178B59FBB8C}" type="presParOf" srcId="{B4F7AC53-F162-4A07-B322-3D71CA952FE3}" destId="{C6ACC69A-8CDE-49E1-A269-DECAB6D38907}" srcOrd="0" destOrd="0" presId="urn:microsoft.com/office/officeart/2005/8/layout/vList2"/>
    <dgm:cxn modelId="{EA348DE2-8FD0-498C-9EAC-D6C66B6FCD36}" type="presParOf" srcId="{B4F7AC53-F162-4A07-B322-3D71CA952FE3}" destId="{6B661901-4EF1-4AA9-BF0B-028EB0D5090D}" srcOrd="1" destOrd="0" presId="urn:microsoft.com/office/officeart/2005/8/layout/vList2"/>
    <dgm:cxn modelId="{7DCAC700-7ADE-4021-9D22-089F7B7838A0}" type="presParOf" srcId="{B4F7AC53-F162-4A07-B322-3D71CA952FE3}" destId="{9A8FE858-A570-4BD1-9B29-F11E99662932}" srcOrd="2" destOrd="0" presId="urn:microsoft.com/office/officeart/2005/8/layout/vList2"/>
    <dgm:cxn modelId="{7A578017-F1E8-4E73-B62C-F38CE1661A30}" type="presParOf" srcId="{B4F7AC53-F162-4A07-B322-3D71CA952FE3}" destId="{B0FEDAC0-C3EE-4A7C-A981-9BDCB9BB9D8C}" srcOrd="3" destOrd="0" presId="urn:microsoft.com/office/officeart/2005/8/layout/vList2"/>
    <dgm:cxn modelId="{87FA8070-6A6F-455C-AEAA-38A12FB3E9D9}" type="presParOf" srcId="{B4F7AC53-F162-4A07-B322-3D71CA952FE3}" destId="{87D9E533-711D-4D5C-AB88-78E49E6EEA0B}" srcOrd="4" destOrd="0" presId="urn:microsoft.com/office/officeart/2005/8/layout/vList2"/>
    <dgm:cxn modelId="{026A4AAE-8F9C-42AD-BAF5-7764A67991CC}" type="presParOf" srcId="{B4F7AC53-F162-4A07-B322-3D71CA952FE3}" destId="{AF3CEE73-63EA-4A26-9170-90874C274494}" srcOrd="5" destOrd="0" presId="urn:microsoft.com/office/officeart/2005/8/layout/vList2"/>
    <dgm:cxn modelId="{0B1C9229-84AE-4296-8BB6-B74CFE6BE550}" type="presParOf" srcId="{B4F7AC53-F162-4A07-B322-3D71CA952FE3}" destId="{FD338A52-9F60-4712-93EB-C222655014E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8AB286-BA07-4D17-95BF-F8A538B9002F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B55E8C1C-1416-41B8-AF63-1F12DEAA292E}">
      <dgm:prSet/>
      <dgm:spPr/>
      <dgm:t>
        <a:bodyPr/>
        <a:lstStyle/>
        <a:p>
          <a:pPr algn="ctr" rtl="0"/>
          <a:r>
            <a:rPr lang="nl-NL" dirty="0" smtClean="0"/>
            <a:t>Mannen + vrouwencondoom</a:t>
          </a:r>
          <a:endParaRPr lang="nl-NL" dirty="0"/>
        </a:p>
      </dgm:t>
    </dgm:pt>
    <dgm:pt modelId="{F824E467-BD48-49D3-9814-75354BAB8FA8}" type="parTrans" cxnId="{67A89F6E-F0A4-40CC-B2FC-88080B1B9570}">
      <dgm:prSet/>
      <dgm:spPr/>
      <dgm:t>
        <a:bodyPr/>
        <a:lstStyle/>
        <a:p>
          <a:endParaRPr lang="nl-NL"/>
        </a:p>
      </dgm:t>
    </dgm:pt>
    <dgm:pt modelId="{6E8DCFD3-D83B-47B4-851E-EE7465B9AA00}" type="sibTrans" cxnId="{67A89F6E-F0A4-40CC-B2FC-88080B1B9570}">
      <dgm:prSet/>
      <dgm:spPr/>
      <dgm:t>
        <a:bodyPr/>
        <a:lstStyle/>
        <a:p>
          <a:endParaRPr lang="nl-NL"/>
        </a:p>
      </dgm:t>
    </dgm:pt>
    <dgm:pt modelId="{D873C2C6-F31C-4988-B4C7-221DDFA17DCA}" type="pres">
      <dgm:prSet presAssocID="{508AB286-BA07-4D17-95BF-F8A538B900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8D2544F-5111-4823-A1D5-38FAA9B943DD}" type="pres">
      <dgm:prSet presAssocID="{B55E8C1C-1416-41B8-AF63-1F12DEAA292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148FF33-FE8B-48C9-9D64-FBCE9BEEFE9A}" type="presOf" srcId="{B55E8C1C-1416-41B8-AF63-1F12DEAA292E}" destId="{88D2544F-5111-4823-A1D5-38FAA9B943DD}" srcOrd="0" destOrd="0" presId="urn:microsoft.com/office/officeart/2005/8/layout/vList2"/>
    <dgm:cxn modelId="{514CB6AE-D18F-4A4C-852E-0FD2544DE947}" type="presOf" srcId="{508AB286-BA07-4D17-95BF-F8A538B9002F}" destId="{D873C2C6-F31C-4988-B4C7-221DDFA17DCA}" srcOrd="0" destOrd="0" presId="urn:microsoft.com/office/officeart/2005/8/layout/vList2"/>
    <dgm:cxn modelId="{67A89F6E-F0A4-40CC-B2FC-88080B1B9570}" srcId="{508AB286-BA07-4D17-95BF-F8A538B9002F}" destId="{B55E8C1C-1416-41B8-AF63-1F12DEAA292E}" srcOrd="0" destOrd="0" parTransId="{F824E467-BD48-49D3-9814-75354BAB8FA8}" sibTransId="{6E8DCFD3-D83B-47B4-851E-EE7465B9AA00}"/>
    <dgm:cxn modelId="{A3AF60BB-B39E-4A7B-AD88-3A3EB88BF75B}" type="presParOf" srcId="{D873C2C6-F31C-4988-B4C7-221DDFA17DCA}" destId="{88D2544F-5111-4823-A1D5-38FAA9B943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8F117F-1DA9-48E8-96C8-1A5B644AD286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E2FA1E47-3D01-44CA-AE58-432F0027E98F}">
      <dgm:prSet/>
      <dgm:spPr/>
      <dgm:t>
        <a:bodyPr/>
        <a:lstStyle/>
        <a:p>
          <a:pPr algn="ctr" rtl="0"/>
          <a:r>
            <a:rPr lang="nl-NL" smtClean="0">
              <a:hlinkClick xmlns:r="http://schemas.openxmlformats.org/officeDocument/2006/relationships" r:id="rId1"/>
            </a:rPr>
            <a:t>Hoe doe je een condoom om?</a:t>
          </a:r>
          <a:endParaRPr lang="nl-NL"/>
        </a:p>
      </dgm:t>
    </dgm:pt>
    <dgm:pt modelId="{612D2AC3-00E7-4887-B12F-90C401065389}" type="parTrans" cxnId="{27965DE3-1B8F-458C-951F-FCA1B2BD682D}">
      <dgm:prSet/>
      <dgm:spPr/>
      <dgm:t>
        <a:bodyPr/>
        <a:lstStyle/>
        <a:p>
          <a:pPr algn="ctr"/>
          <a:endParaRPr lang="nl-NL"/>
        </a:p>
      </dgm:t>
    </dgm:pt>
    <dgm:pt modelId="{2AC311FC-FA9A-4893-84BF-65E06D667F95}" type="sibTrans" cxnId="{27965DE3-1B8F-458C-951F-FCA1B2BD682D}">
      <dgm:prSet/>
      <dgm:spPr/>
      <dgm:t>
        <a:bodyPr/>
        <a:lstStyle/>
        <a:p>
          <a:pPr algn="ctr"/>
          <a:endParaRPr lang="nl-NL"/>
        </a:p>
      </dgm:t>
    </dgm:pt>
    <dgm:pt modelId="{1182564E-29FC-4FE7-ABF5-1072A01F4223}">
      <dgm:prSet/>
      <dgm:spPr/>
      <dgm:t>
        <a:bodyPr/>
        <a:lstStyle/>
        <a:p>
          <a:pPr algn="ctr" rtl="0"/>
          <a:r>
            <a:rPr lang="nl-NL" smtClean="0"/>
            <a:t>Tegenhouden van zaadcellen</a:t>
          </a:r>
          <a:endParaRPr lang="nl-NL"/>
        </a:p>
      </dgm:t>
    </dgm:pt>
    <dgm:pt modelId="{4ED991DD-BD9C-494F-86FA-3E9A6CF17E87}" type="parTrans" cxnId="{938BB2C0-B290-4589-9CF3-4C0661CEDD44}">
      <dgm:prSet/>
      <dgm:spPr/>
      <dgm:t>
        <a:bodyPr/>
        <a:lstStyle/>
        <a:p>
          <a:pPr algn="ctr"/>
          <a:endParaRPr lang="nl-NL"/>
        </a:p>
      </dgm:t>
    </dgm:pt>
    <dgm:pt modelId="{1B5D0BF9-A306-4EBD-B846-B5AA0DE10184}" type="sibTrans" cxnId="{938BB2C0-B290-4589-9CF3-4C0661CEDD44}">
      <dgm:prSet/>
      <dgm:spPr/>
      <dgm:t>
        <a:bodyPr/>
        <a:lstStyle/>
        <a:p>
          <a:pPr algn="ctr"/>
          <a:endParaRPr lang="nl-NL"/>
        </a:p>
      </dgm:t>
    </dgm:pt>
    <dgm:pt modelId="{F1E89027-449A-43C3-AC8C-BAF697C7B28E}">
      <dgm:prSet/>
      <dgm:spPr/>
      <dgm:t>
        <a:bodyPr/>
        <a:lstStyle/>
        <a:p>
          <a:pPr algn="ctr" rtl="0"/>
          <a:r>
            <a:rPr lang="nl-NL" smtClean="0"/>
            <a:t>Beschermen tegen soa’s</a:t>
          </a:r>
          <a:endParaRPr lang="nl-NL"/>
        </a:p>
      </dgm:t>
    </dgm:pt>
    <dgm:pt modelId="{A25631E2-7D15-448A-9ECA-909BA23C1875}" type="parTrans" cxnId="{A9B56C7F-40D2-4B87-AD55-23E0C09B8CF2}">
      <dgm:prSet/>
      <dgm:spPr/>
      <dgm:t>
        <a:bodyPr/>
        <a:lstStyle/>
        <a:p>
          <a:pPr algn="ctr"/>
          <a:endParaRPr lang="nl-NL"/>
        </a:p>
      </dgm:t>
    </dgm:pt>
    <dgm:pt modelId="{E272954A-07A5-4865-B021-DDF18EEEA5FC}" type="sibTrans" cxnId="{A9B56C7F-40D2-4B87-AD55-23E0C09B8CF2}">
      <dgm:prSet/>
      <dgm:spPr/>
      <dgm:t>
        <a:bodyPr/>
        <a:lstStyle/>
        <a:p>
          <a:pPr algn="ctr"/>
          <a:endParaRPr lang="nl-NL"/>
        </a:p>
      </dgm:t>
    </dgm:pt>
    <dgm:pt modelId="{BF596358-B519-460E-84F6-5E4B76E4DFDB}">
      <dgm:prSet/>
      <dgm:spPr/>
      <dgm:t>
        <a:bodyPr/>
        <a:lstStyle/>
        <a:p>
          <a:pPr algn="ctr" rtl="0"/>
          <a:r>
            <a:rPr lang="nl-NL" smtClean="0"/>
            <a:t>Betrouwbaar</a:t>
          </a:r>
          <a:endParaRPr lang="nl-NL"/>
        </a:p>
      </dgm:t>
    </dgm:pt>
    <dgm:pt modelId="{7DF20922-E92E-47A6-8B74-69C629885FE9}" type="parTrans" cxnId="{9C8B50A3-FFEE-4175-9EF6-1AA7D9D71790}">
      <dgm:prSet/>
      <dgm:spPr/>
      <dgm:t>
        <a:bodyPr/>
        <a:lstStyle/>
        <a:p>
          <a:pPr algn="ctr"/>
          <a:endParaRPr lang="nl-NL"/>
        </a:p>
      </dgm:t>
    </dgm:pt>
    <dgm:pt modelId="{815E72A7-94EB-4863-B7C3-A8DC303A2583}" type="sibTrans" cxnId="{9C8B50A3-FFEE-4175-9EF6-1AA7D9D71790}">
      <dgm:prSet/>
      <dgm:spPr/>
      <dgm:t>
        <a:bodyPr/>
        <a:lstStyle/>
        <a:p>
          <a:pPr algn="ctr"/>
          <a:endParaRPr lang="nl-NL"/>
        </a:p>
      </dgm:t>
    </dgm:pt>
    <dgm:pt modelId="{0CFF9ABC-3DAA-41D8-B732-55E411BA32DF}" type="pres">
      <dgm:prSet presAssocID="{478F117F-1DA9-48E8-96C8-1A5B644AD2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3BA3D96-4D5A-4953-9C4E-7899FCB6119E}" type="pres">
      <dgm:prSet presAssocID="{E2FA1E47-3D01-44CA-AE58-432F0027E98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6F9DA50-0ED2-44B8-94F4-BF3C2ACBBB0D}" type="pres">
      <dgm:prSet presAssocID="{2AC311FC-FA9A-4893-84BF-65E06D667F95}" presName="spacer" presStyleCnt="0"/>
      <dgm:spPr/>
    </dgm:pt>
    <dgm:pt modelId="{1718D0AE-2845-4DA8-B973-FD4236CCC9FF}" type="pres">
      <dgm:prSet presAssocID="{1182564E-29FC-4FE7-ABF5-1072A01F422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A1E62D7-C5FC-4CA6-A460-97AD958DBFB1}" type="pres">
      <dgm:prSet presAssocID="{1B5D0BF9-A306-4EBD-B846-B5AA0DE10184}" presName="spacer" presStyleCnt="0"/>
      <dgm:spPr/>
    </dgm:pt>
    <dgm:pt modelId="{4C6808C3-A71D-4E8F-B00C-6E1673060FD0}" type="pres">
      <dgm:prSet presAssocID="{F1E89027-449A-43C3-AC8C-BAF697C7B28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F334656-72B8-4EF2-BAA0-CB3A284DA8EE}" type="pres">
      <dgm:prSet presAssocID="{E272954A-07A5-4865-B021-DDF18EEEA5FC}" presName="spacer" presStyleCnt="0"/>
      <dgm:spPr/>
    </dgm:pt>
    <dgm:pt modelId="{09E11143-FF07-40C4-9978-6FBAB1547CBA}" type="pres">
      <dgm:prSet presAssocID="{BF596358-B519-460E-84F6-5E4B76E4DFD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7965DE3-1B8F-458C-951F-FCA1B2BD682D}" srcId="{478F117F-1DA9-48E8-96C8-1A5B644AD286}" destId="{E2FA1E47-3D01-44CA-AE58-432F0027E98F}" srcOrd="0" destOrd="0" parTransId="{612D2AC3-00E7-4887-B12F-90C401065389}" sibTransId="{2AC311FC-FA9A-4893-84BF-65E06D667F95}"/>
    <dgm:cxn modelId="{096C9A7E-8055-4635-9E69-BEABAB57884D}" type="presOf" srcId="{478F117F-1DA9-48E8-96C8-1A5B644AD286}" destId="{0CFF9ABC-3DAA-41D8-B732-55E411BA32DF}" srcOrd="0" destOrd="0" presId="urn:microsoft.com/office/officeart/2005/8/layout/vList2"/>
    <dgm:cxn modelId="{00BF44EE-15B5-4AFC-9FDF-23BAA1F590A9}" type="presOf" srcId="{F1E89027-449A-43C3-AC8C-BAF697C7B28E}" destId="{4C6808C3-A71D-4E8F-B00C-6E1673060FD0}" srcOrd="0" destOrd="0" presId="urn:microsoft.com/office/officeart/2005/8/layout/vList2"/>
    <dgm:cxn modelId="{938BB2C0-B290-4589-9CF3-4C0661CEDD44}" srcId="{478F117F-1DA9-48E8-96C8-1A5B644AD286}" destId="{1182564E-29FC-4FE7-ABF5-1072A01F4223}" srcOrd="1" destOrd="0" parTransId="{4ED991DD-BD9C-494F-86FA-3E9A6CF17E87}" sibTransId="{1B5D0BF9-A306-4EBD-B846-B5AA0DE10184}"/>
    <dgm:cxn modelId="{9C8B50A3-FFEE-4175-9EF6-1AA7D9D71790}" srcId="{478F117F-1DA9-48E8-96C8-1A5B644AD286}" destId="{BF596358-B519-460E-84F6-5E4B76E4DFDB}" srcOrd="3" destOrd="0" parTransId="{7DF20922-E92E-47A6-8B74-69C629885FE9}" sibTransId="{815E72A7-94EB-4863-B7C3-A8DC303A2583}"/>
    <dgm:cxn modelId="{01B99DCF-7D86-4264-BAFC-C4D9D9D98698}" type="presOf" srcId="{1182564E-29FC-4FE7-ABF5-1072A01F4223}" destId="{1718D0AE-2845-4DA8-B973-FD4236CCC9FF}" srcOrd="0" destOrd="0" presId="urn:microsoft.com/office/officeart/2005/8/layout/vList2"/>
    <dgm:cxn modelId="{81E7130C-38DE-402F-AD88-B629A38F3B97}" type="presOf" srcId="{E2FA1E47-3D01-44CA-AE58-432F0027E98F}" destId="{13BA3D96-4D5A-4953-9C4E-7899FCB6119E}" srcOrd="0" destOrd="0" presId="urn:microsoft.com/office/officeart/2005/8/layout/vList2"/>
    <dgm:cxn modelId="{A9B56C7F-40D2-4B87-AD55-23E0C09B8CF2}" srcId="{478F117F-1DA9-48E8-96C8-1A5B644AD286}" destId="{F1E89027-449A-43C3-AC8C-BAF697C7B28E}" srcOrd="2" destOrd="0" parTransId="{A25631E2-7D15-448A-9ECA-909BA23C1875}" sibTransId="{E272954A-07A5-4865-B021-DDF18EEEA5FC}"/>
    <dgm:cxn modelId="{BBE381D8-6E4E-483D-9872-33090D89A958}" type="presOf" srcId="{BF596358-B519-460E-84F6-5E4B76E4DFDB}" destId="{09E11143-FF07-40C4-9978-6FBAB1547CBA}" srcOrd="0" destOrd="0" presId="urn:microsoft.com/office/officeart/2005/8/layout/vList2"/>
    <dgm:cxn modelId="{DB4684CB-1BA5-4605-ADAB-2F09159DEC77}" type="presParOf" srcId="{0CFF9ABC-3DAA-41D8-B732-55E411BA32DF}" destId="{13BA3D96-4D5A-4953-9C4E-7899FCB6119E}" srcOrd="0" destOrd="0" presId="urn:microsoft.com/office/officeart/2005/8/layout/vList2"/>
    <dgm:cxn modelId="{D56CD202-BE68-460E-B541-CCD6119BDDEA}" type="presParOf" srcId="{0CFF9ABC-3DAA-41D8-B732-55E411BA32DF}" destId="{76F9DA50-0ED2-44B8-94F4-BF3C2ACBBB0D}" srcOrd="1" destOrd="0" presId="urn:microsoft.com/office/officeart/2005/8/layout/vList2"/>
    <dgm:cxn modelId="{5E82C3C3-B100-4741-AA6A-A393378ACC8E}" type="presParOf" srcId="{0CFF9ABC-3DAA-41D8-B732-55E411BA32DF}" destId="{1718D0AE-2845-4DA8-B973-FD4236CCC9FF}" srcOrd="2" destOrd="0" presId="urn:microsoft.com/office/officeart/2005/8/layout/vList2"/>
    <dgm:cxn modelId="{DD1ACABC-1141-4A59-B972-EC939B3A388E}" type="presParOf" srcId="{0CFF9ABC-3DAA-41D8-B732-55E411BA32DF}" destId="{5A1E62D7-C5FC-4CA6-A460-97AD958DBFB1}" srcOrd="3" destOrd="0" presId="urn:microsoft.com/office/officeart/2005/8/layout/vList2"/>
    <dgm:cxn modelId="{FEA5629A-AB10-4EDF-B9BD-DAD201C1B63C}" type="presParOf" srcId="{0CFF9ABC-3DAA-41D8-B732-55E411BA32DF}" destId="{4C6808C3-A71D-4E8F-B00C-6E1673060FD0}" srcOrd="4" destOrd="0" presId="urn:microsoft.com/office/officeart/2005/8/layout/vList2"/>
    <dgm:cxn modelId="{942B8103-7483-419E-8705-F388908DB1FD}" type="presParOf" srcId="{0CFF9ABC-3DAA-41D8-B732-55E411BA32DF}" destId="{1F334656-72B8-4EF2-BAA0-CB3A284DA8EE}" srcOrd="5" destOrd="0" presId="urn:microsoft.com/office/officeart/2005/8/layout/vList2"/>
    <dgm:cxn modelId="{FF26BB5E-953D-4453-9B89-4A13CB844F8A}" type="presParOf" srcId="{0CFF9ABC-3DAA-41D8-B732-55E411BA32DF}" destId="{09E11143-FF07-40C4-9978-6FBAB1547CB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AF8573-E9DF-4BBD-AD4A-D1E1273A10F9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5991E243-35AF-4E8D-8E2D-8350FFFFC254}">
      <dgm:prSet/>
      <dgm:spPr/>
      <dgm:t>
        <a:bodyPr/>
        <a:lstStyle/>
        <a:p>
          <a:pPr rtl="0"/>
          <a:r>
            <a:rPr lang="nl-NL" dirty="0" smtClean="0"/>
            <a:t>Pessarium</a:t>
          </a:r>
          <a:endParaRPr lang="nl-NL" dirty="0"/>
        </a:p>
      </dgm:t>
    </dgm:pt>
    <dgm:pt modelId="{0138F31F-488C-4F75-AD16-67D4AAD0EF47}" type="parTrans" cxnId="{D1DDDAA4-A351-4CF7-A5AD-BB7E558F1D7A}">
      <dgm:prSet/>
      <dgm:spPr/>
      <dgm:t>
        <a:bodyPr/>
        <a:lstStyle/>
        <a:p>
          <a:endParaRPr lang="nl-NL"/>
        </a:p>
      </dgm:t>
    </dgm:pt>
    <dgm:pt modelId="{B8A4B379-40C1-4006-B6BC-691317AE9F0F}" type="sibTrans" cxnId="{D1DDDAA4-A351-4CF7-A5AD-BB7E558F1D7A}">
      <dgm:prSet/>
      <dgm:spPr/>
      <dgm:t>
        <a:bodyPr/>
        <a:lstStyle/>
        <a:p>
          <a:endParaRPr lang="nl-NL"/>
        </a:p>
      </dgm:t>
    </dgm:pt>
    <dgm:pt modelId="{E93E8832-72F9-458C-A810-6889B31FCC69}" type="pres">
      <dgm:prSet presAssocID="{19AF8573-E9DF-4BBD-AD4A-D1E1273A10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0AE57BD-ABFE-4D9F-8D25-8C90ED407C6A}" type="pres">
      <dgm:prSet presAssocID="{5991E243-35AF-4E8D-8E2D-8350FFFFC254}" presName="parentText" presStyleLbl="node1" presStyleIdx="0" presStyleCnt="1" custScaleX="9943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1DDDAA4-A351-4CF7-A5AD-BB7E558F1D7A}" srcId="{19AF8573-E9DF-4BBD-AD4A-D1E1273A10F9}" destId="{5991E243-35AF-4E8D-8E2D-8350FFFFC254}" srcOrd="0" destOrd="0" parTransId="{0138F31F-488C-4F75-AD16-67D4AAD0EF47}" sibTransId="{B8A4B379-40C1-4006-B6BC-691317AE9F0F}"/>
    <dgm:cxn modelId="{8424A68A-DB7E-4D9B-97C4-BAF6B5E21D52}" type="presOf" srcId="{5991E243-35AF-4E8D-8E2D-8350FFFFC254}" destId="{C0AE57BD-ABFE-4D9F-8D25-8C90ED407C6A}" srcOrd="0" destOrd="0" presId="urn:microsoft.com/office/officeart/2005/8/layout/vList2"/>
    <dgm:cxn modelId="{3BDCF7FF-F484-4D3A-A1F8-E90652B09D4F}" type="presOf" srcId="{19AF8573-E9DF-4BBD-AD4A-D1E1273A10F9}" destId="{E93E8832-72F9-458C-A810-6889B31FCC69}" srcOrd="0" destOrd="0" presId="urn:microsoft.com/office/officeart/2005/8/layout/vList2"/>
    <dgm:cxn modelId="{670644C7-CF6A-4C5B-8DB3-4B513ED09301}" type="presParOf" srcId="{E93E8832-72F9-458C-A810-6889B31FCC69}" destId="{C0AE57BD-ABFE-4D9F-8D25-8C90ED407C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9159F-A340-43E2-BE41-593B95BD8E38}">
      <dsp:nvSpPr>
        <dsp:cNvPr id="0" name=""/>
        <dsp:cNvSpPr/>
      </dsp:nvSpPr>
      <dsp:spPr>
        <a:xfrm>
          <a:off x="0" y="9835"/>
          <a:ext cx="6768752" cy="20685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200" kern="1200" dirty="0" smtClean="0"/>
            <a:t>Thema 3 Seksualiteit &amp; Voortplanting</a:t>
          </a:r>
          <a:endParaRPr lang="nl-NL" sz="5200" kern="1200" dirty="0"/>
        </a:p>
      </dsp:txBody>
      <dsp:txXfrm>
        <a:off x="100979" y="110814"/>
        <a:ext cx="6566794" cy="18666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2F041-5B80-404C-989E-78207E5FEB4C}">
      <dsp:nvSpPr>
        <dsp:cNvPr id="0" name=""/>
        <dsp:cNvSpPr/>
      </dsp:nvSpPr>
      <dsp:spPr>
        <a:xfrm>
          <a:off x="0" y="46641"/>
          <a:ext cx="4402832" cy="6715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Rubber dop </a:t>
          </a:r>
          <a:endParaRPr lang="nl-NL" sz="2800" kern="1200" dirty="0"/>
        </a:p>
      </dsp:txBody>
      <dsp:txXfrm>
        <a:off x="32784" y="79425"/>
        <a:ext cx="4337264" cy="606012"/>
      </dsp:txXfrm>
    </dsp:sp>
    <dsp:sp modelId="{FC7A7CB1-9BD5-4F86-9DD9-DD848D04D8F8}">
      <dsp:nvSpPr>
        <dsp:cNvPr id="0" name=""/>
        <dsp:cNvSpPr/>
      </dsp:nvSpPr>
      <dsp:spPr>
        <a:xfrm>
          <a:off x="0" y="798861"/>
          <a:ext cx="4402832" cy="671580"/>
        </a:xfrm>
        <a:prstGeom prst="round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50000"/>
                <a:satMod val="300000"/>
              </a:schemeClr>
            </a:gs>
            <a:gs pos="35000">
              <a:schemeClr val="accent4">
                <a:hueOff val="-892954"/>
                <a:satOff val="5380"/>
                <a:lumOff val="431"/>
                <a:alphaOff val="0"/>
                <a:tint val="37000"/>
                <a:satMod val="30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Over baarmoedermond</a:t>
          </a:r>
          <a:endParaRPr lang="nl-NL" sz="2800" kern="1200"/>
        </a:p>
      </dsp:txBody>
      <dsp:txXfrm>
        <a:off x="32784" y="831645"/>
        <a:ext cx="4337264" cy="606012"/>
      </dsp:txXfrm>
    </dsp:sp>
    <dsp:sp modelId="{E8EFA81F-6987-4411-AD55-CA2424D0A50D}">
      <dsp:nvSpPr>
        <dsp:cNvPr id="0" name=""/>
        <dsp:cNvSpPr/>
      </dsp:nvSpPr>
      <dsp:spPr>
        <a:xfrm>
          <a:off x="0" y="1551081"/>
          <a:ext cx="4402832" cy="671580"/>
        </a:xfrm>
        <a:prstGeom prst="round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tint val="50000"/>
                <a:satMod val="300000"/>
              </a:schemeClr>
            </a:gs>
            <a:gs pos="35000">
              <a:schemeClr val="accent4">
                <a:hueOff val="-1785908"/>
                <a:satOff val="10760"/>
                <a:lumOff val="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Op maat aangemeten</a:t>
          </a:r>
          <a:endParaRPr lang="nl-NL" sz="2800" kern="1200"/>
        </a:p>
      </dsp:txBody>
      <dsp:txXfrm>
        <a:off x="32784" y="1583865"/>
        <a:ext cx="4337264" cy="606012"/>
      </dsp:txXfrm>
    </dsp:sp>
    <dsp:sp modelId="{8897EB32-3A54-48CA-BDB6-A9FBF2398389}">
      <dsp:nvSpPr>
        <dsp:cNvPr id="0" name=""/>
        <dsp:cNvSpPr/>
      </dsp:nvSpPr>
      <dsp:spPr>
        <a:xfrm>
          <a:off x="0" y="2303301"/>
          <a:ext cx="4402832" cy="671580"/>
        </a:xfrm>
        <a:prstGeom prst="round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Met zaaddodende pasta </a:t>
          </a:r>
          <a:endParaRPr lang="nl-NL" sz="2800" kern="1200"/>
        </a:p>
      </dsp:txBody>
      <dsp:txXfrm>
        <a:off x="32784" y="2336085"/>
        <a:ext cx="4337264" cy="606012"/>
      </dsp:txXfrm>
    </dsp:sp>
    <dsp:sp modelId="{A35C2D4F-1785-45CD-BA21-9802EFC42912}">
      <dsp:nvSpPr>
        <dsp:cNvPr id="0" name=""/>
        <dsp:cNvSpPr/>
      </dsp:nvSpPr>
      <dsp:spPr>
        <a:xfrm>
          <a:off x="0" y="3055521"/>
          <a:ext cx="4402832" cy="671580"/>
        </a:xfrm>
        <a:prstGeom prst="round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Ruim voor het vrijen indoen</a:t>
          </a:r>
          <a:endParaRPr lang="nl-NL" sz="2800" kern="1200"/>
        </a:p>
      </dsp:txBody>
      <dsp:txXfrm>
        <a:off x="32784" y="3088305"/>
        <a:ext cx="4337264" cy="606012"/>
      </dsp:txXfrm>
    </dsp:sp>
    <dsp:sp modelId="{78B66DE2-BAC4-42DC-87A5-BB5ECD233CAC}">
      <dsp:nvSpPr>
        <dsp:cNvPr id="0" name=""/>
        <dsp:cNvSpPr/>
      </dsp:nvSpPr>
      <dsp:spPr>
        <a:xfrm>
          <a:off x="0" y="3807741"/>
          <a:ext cx="4402832" cy="67158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8 uur achteraf laten zitten</a:t>
          </a:r>
          <a:endParaRPr lang="nl-NL" sz="2800" kern="1200"/>
        </a:p>
      </dsp:txBody>
      <dsp:txXfrm>
        <a:off x="32784" y="3840525"/>
        <a:ext cx="4337264" cy="6060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E875F-46C3-4F94-B481-F2ACF20610BD}">
      <dsp:nvSpPr>
        <dsp:cNvPr id="0" name=""/>
        <dsp:cNvSpPr/>
      </dsp:nvSpPr>
      <dsp:spPr>
        <a:xfrm>
          <a:off x="0" y="7852"/>
          <a:ext cx="3466728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Spiraaltje</a:t>
          </a:r>
          <a:endParaRPr lang="nl-NL" sz="4700" kern="1200"/>
        </a:p>
      </dsp:txBody>
      <dsp:txXfrm>
        <a:off x="55030" y="62882"/>
        <a:ext cx="3356668" cy="10172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2068F-CE03-4B7A-8BB0-52E7726A96AB}">
      <dsp:nvSpPr>
        <dsp:cNvPr id="0" name=""/>
        <dsp:cNvSpPr/>
      </dsp:nvSpPr>
      <dsp:spPr>
        <a:xfrm>
          <a:off x="0" y="46641"/>
          <a:ext cx="4762872" cy="6715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Inbrengen door arts</a:t>
          </a:r>
          <a:endParaRPr lang="nl-NL" sz="2800" kern="1200" dirty="0"/>
        </a:p>
      </dsp:txBody>
      <dsp:txXfrm>
        <a:off x="32784" y="79425"/>
        <a:ext cx="4697304" cy="606012"/>
      </dsp:txXfrm>
    </dsp:sp>
    <dsp:sp modelId="{19E8EADD-5045-4083-BA5F-A1ECCEB1EBF6}">
      <dsp:nvSpPr>
        <dsp:cNvPr id="0" name=""/>
        <dsp:cNvSpPr/>
      </dsp:nvSpPr>
      <dsp:spPr>
        <a:xfrm>
          <a:off x="0" y="798861"/>
          <a:ext cx="4762872" cy="671580"/>
        </a:xfrm>
        <a:prstGeom prst="round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50000"/>
                <a:satMod val="300000"/>
              </a:schemeClr>
            </a:gs>
            <a:gs pos="35000">
              <a:schemeClr val="accent4">
                <a:hueOff val="-892954"/>
                <a:satOff val="5380"/>
                <a:lumOff val="431"/>
                <a:alphaOff val="0"/>
                <a:tint val="37000"/>
                <a:satMod val="30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Verwijderen door arts</a:t>
          </a:r>
          <a:endParaRPr lang="nl-NL" sz="2800" kern="1200"/>
        </a:p>
      </dsp:txBody>
      <dsp:txXfrm>
        <a:off x="32784" y="831645"/>
        <a:ext cx="4697304" cy="606012"/>
      </dsp:txXfrm>
    </dsp:sp>
    <dsp:sp modelId="{C58D94AE-E42C-47C5-A3B8-D6E15471AA90}">
      <dsp:nvSpPr>
        <dsp:cNvPr id="0" name=""/>
        <dsp:cNvSpPr/>
      </dsp:nvSpPr>
      <dsp:spPr>
        <a:xfrm>
          <a:off x="0" y="1551081"/>
          <a:ext cx="4762872" cy="671580"/>
        </a:xfrm>
        <a:prstGeom prst="round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tint val="50000"/>
                <a:satMod val="300000"/>
              </a:schemeClr>
            </a:gs>
            <a:gs pos="35000">
              <a:schemeClr val="accent4">
                <a:hueOff val="-1785908"/>
                <a:satOff val="10760"/>
                <a:lumOff val="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Prikkelt baarmoederwand</a:t>
          </a:r>
          <a:endParaRPr lang="nl-NL" sz="2800" kern="1200"/>
        </a:p>
      </dsp:txBody>
      <dsp:txXfrm>
        <a:off x="32784" y="1583865"/>
        <a:ext cx="4697304" cy="606012"/>
      </dsp:txXfrm>
    </dsp:sp>
    <dsp:sp modelId="{10377954-6D3F-4B0C-AC86-338FBF0C4CE0}">
      <dsp:nvSpPr>
        <dsp:cNvPr id="0" name=""/>
        <dsp:cNvSpPr/>
      </dsp:nvSpPr>
      <dsp:spPr>
        <a:xfrm>
          <a:off x="0" y="2303301"/>
          <a:ext cx="4762872" cy="671580"/>
        </a:xfrm>
        <a:prstGeom prst="round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Voorkomt innesteling</a:t>
          </a:r>
          <a:endParaRPr lang="nl-NL" sz="2800" kern="1200"/>
        </a:p>
      </dsp:txBody>
      <dsp:txXfrm>
        <a:off x="32784" y="2336085"/>
        <a:ext cx="4697304" cy="606012"/>
      </dsp:txXfrm>
    </dsp:sp>
    <dsp:sp modelId="{C37E363C-DB72-44DF-9B8C-B3A1C9110A53}">
      <dsp:nvSpPr>
        <dsp:cNvPr id="0" name=""/>
        <dsp:cNvSpPr/>
      </dsp:nvSpPr>
      <dsp:spPr>
        <a:xfrm>
          <a:off x="0" y="3055521"/>
          <a:ext cx="4762872" cy="671580"/>
        </a:xfrm>
        <a:prstGeom prst="round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Koper doodt zaadcellen</a:t>
          </a:r>
          <a:endParaRPr lang="nl-NL" sz="2800" kern="1200"/>
        </a:p>
      </dsp:txBody>
      <dsp:txXfrm>
        <a:off x="32784" y="3088305"/>
        <a:ext cx="4697304" cy="606012"/>
      </dsp:txXfrm>
    </dsp:sp>
    <dsp:sp modelId="{52C5A817-C738-4F17-84DC-1FB4B715F419}">
      <dsp:nvSpPr>
        <dsp:cNvPr id="0" name=""/>
        <dsp:cNvSpPr/>
      </dsp:nvSpPr>
      <dsp:spPr>
        <a:xfrm>
          <a:off x="0" y="3807741"/>
          <a:ext cx="4762872" cy="67158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Kan ook hormonaal werken</a:t>
          </a:r>
          <a:endParaRPr lang="nl-NL" sz="2800" kern="1200"/>
        </a:p>
      </dsp:txBody>
      <dsp:txXfrm>
        <a:off x="32784" y="3840525"/>
        <a:ext cx="4697304" cy="6060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1D9A2-CE6E-43C2-85C6-296F28A7C727}">
      <dsp:nvSpPr>
        <dsp:cNvPr id="0" name=""/>
        <dsp:cNvSpPr/>
      </dsp:nvSpPr>
      <dsp:spPr>
        <a:xfrm>
          <a:off x="0" y="55822"/>
          <a:ext cx="8229600" cy="103135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300" kern="1200" smtClean="0"/>
            <a:t>Hormonale voorbehoedsmiddelen</a:t>
          </a:r>
          <a:endParaRPr lang="nl-NL" sz="4300" kern="1200"/>
        </a:p>
      </dsp:txBody>
      <dsp:txXfrm>
        <a:off x="50347" y="106169"/>
        <a:ext cx="8128906" cy="9306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D2160-5796-48D6-B576-8A1EA60D5BBD}">
      <dsp:nvSpPr>
        <dsp:cNvPr id="0" name=""/>
        <dsp:cNvSpPr/>
      </dsp:nvSpPr>
      <dsp:spPr>
        <a:xfrm>
          <a:off x="0" y="60115"/>
          <a:ext cx="8229600" cy="5516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Zwanger lichaam produceert bepaalde hormonen</a:t>
          </a:r>
        </a:p>
      </dsp:txBody>
      <dsp:txXfrm>
        <a:off x="26930" y="87045"/>
        <a:ext cx="8175740" cy="497795"/>
      </dsp:txXfrm>
    </dsp:sp>
    <dsp:sp modelId="{826688FF-41EC-4F73-8B2E-05D3DE42B37A}">
      <dsp:nvSpPr>
        <dsp:cNvPr id="0" name=""/>
        <dsp:cNvSpPr/>
      </dsp:nvSpPr>
      <dsp:spPr>
        <a:xfrm>
          <a:off x="0" y="678010"/>
          <a:ext cx="8229600" cy="551655"/>
        </a:xfrm>
        <a:prstGeom prst="roundRect">
          <a:avLst/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tint val="50000"/>
                <a:satMod val="300000"/>
              </a:schemeClr>
            </a:gs>
            <a:gs pos="35000">
              <a:schemeClr val="accent4">
                <a:hueOff val="-637824"/>
                <a:satOff val="3843"/>
                <a:lumOff val="308"/>
                <a:alphaOff val="0"/>
                <a:tint val="37000"/>
                <a:satMod val="30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Deze hormonen zorgen ervoor dat er geen nieuwe eicel rijp wordt</a:t>
          </a:r>
        </a:p>
      </dsp:txBody>
      <dsp:txXfrm>
        <a:off x="26930" y="704940"/>
        <a:ext cx="8175740" cy="497795"/>
      </dsp:txXfrm>
    </dsp:sp>
    <dsp:sp modelId="{C1364093-00C8-4B0C-85D1-C15DFE386B0D}">
      <dsp:nvSpPr>
        <dsp:cNvPr id="0" name=""/>
        <dsp:cNvSpPr/>
      </dsp:nvSpPr>
      <dsp:spPr>
        <a:xfrm>
          <a:off x="0" y="1295905"/>
          <a:ext cx="8229600" cy="551655"/>
        </a:xfrm>
        <a:prstGeom prst="roundRect">
          <a:avLst/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tint val="50000"/>
                <a:satMod val="300000"/>
              </a:schemeClr>
            </a:gs>
            <a:gs pos="35000">
              <a:schemeClr val="accent4">
                <a:hueOff val="-1275649"/>
                <a:satOff val="7685"/>
                <a:lumOff val="616"/>
                <a:alphaOff val="0"/>
                <a:tint val="37000"/>
                <a:satMod val="30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Taaiere slijmprop baarmoedermond + moeilijker innesteling</a:t>
          </a:r>
        </a:p>
      </dsp:txBody>
      <dsp:txXfrm>
        <a:off x="26930" y="1322835"/>
        <a:ext cx="8175740" cy="497795"/>
      </dsp:txXfrm>
    </dsp:sp>
    <dsp:sp modelId="{CE4B4632-273C-47F0-8659-CA40EA697611}">
      <dsp:nvSpPr>
        <dsp:cNvPr id="0" name=""/>
        <dsp:cNvSpPr/>
      </dsp:nvSpPr>
      <dsp:spPr>
        <a:xfrm>
          <a:off x="0" y="1913801"/>
          <a:ext cx="8229600" cy="551655"/>
        </a:xfrm>
        <a:prstGeom prst="roundRect">
          <a:avLst/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tint val="50000"/>
                <a:satMod val="300000"/>
              </a:schemeClr>
            </a:gs>
            <a:gs pos="35000">
              <a:schemeClr val="accent4">
                <a:hueOff val="-1913473"/>
                <a:satOff val="11528"/>
                <a:lumOff val="924"/>
                <a:alphaOff val="0"/>
                <a:tint val="37000"/>
                <a:satMod val="30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Hormonale voorbehoedsmiddelen: ook deze hormonen</a:t>
          </a:r>
        </a:p>
      </dsp:txBody>
      <dsp:txXfrm>
        <a:off x="26930" y="1940731"/>
        <a:ext cx="8175740" cy="497795"/>
      </dsp:txXfrm>
    </dsp:sp>
    <dsp:sp modelId="{A41362D4-4664-4906-BC95-3105E6FEA71E}">
      <dsp:nvSpPr>
        <dsp:cNvPr id="0" name=""/>
        <dsp:cNvSpPr/>
      </dsp:nvSpPr>
      <dsp:spPr>
        <a:xfrm>
          <a:off x="0" y="2531696"/>
          <a:ext cx="8229600" cy="551655"/>
        </a:xfrm>
        <a:prstGeom prst="roundRect">
          <a:avLst/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tint val="50000"/>
                <a:satMod val="300000"/>
              </a:schemeClr>
            </a:gs>
            <a:gs pos="35000">
              <a:schemeClr val="accent4">
                <a:hueOff val="-2551297"/>
                <a:satOff val="15371"/>
                <a:lumOff val="1232"/>
                <a:alphaOff val="0"/>
                <a:tint val="37000"/>
                <a:satMod val="30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Lichaam denkt dat het zwanger is</a:t>
          </a:r>
          <a:endParaRPr lang="nl-NL" sz="2300" kern="1200"/>
        </a:p>
      </dsp:txBody>
      <dsp:txXfrm>
        <a:off x="26930" y="2558626"/>
        <a:ext cx="8175740" cy="497795"/>
      </dsp:txXfrm>
    </dsp:sp>
    <dsp:sp modelId="{49B740CB-7B46-4B64-AE9D-C02849840185}">
      <dsp:nvSpPr>
        <dsp:cNvPr id="0" name=""/>
        <dsp:cNvSpPr/>
      </dsp:nvSpPr>
      <dsp:spPr>
        <a:xfrm>
          <a:off x="0" y="3149591"/>
          <a:ext cx="8229600" cy="551655"/>
        </a:xfrm>
        <a:prstGeom prst="roundRect">
          <a:avLst/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tint val="50000"/>
                <a:satMod val="300000"/>
              </a:schemeClr>
            </a:gs>
            <a:gs pos="35000">
              <a:schemeClr val="accent4">
                <a:hueOff val="-3189121"/>
                <a:satOff val="19214"/>
                <a:lumOff val="1540"/>
                <a:alphaOff val="0"/>
                <a:tint val="37000"/>
                <a:satMod val="30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Geen </a:t>
          </a:r>
          <a:r>
            <a:rPr lang="nl-NL" sz="2300" kern="1200" dirty="0" smtClean="0"/>
            <a:t>ovulatie (eisprong) </a:t>
          </a:r>
          <a:r>
            <a:rPr lang="nl-NL" sz="2300" kern="1200" dirty="0" smtClean="0"/>
            <a:t>dus geen bevruchting</a:t>
          </a:r>
          <a:endParaRPr lang="nl-NL" sz="2300" kern="1200" dirty="0"/>
        </a:p>
      </dsp:txBody>
      <dsp:txXfrm>
        <a:off x="26930" y="3176521"/>
        <a:ext cx="8175740" cy="497795"/>
      </dsp:txXfrm>
    </dsp:sp>
    <dsp:sp modelId="{E82BCE52-4C97-4DEF-A217-40E266BDFF6F}">
      <dsp:nvSpPr>
        <dsp:cNvPr id="0" name=""/>
        <dsp:cNvSpPr/>
      </dsp:nvSpPr>
      <dsp:spPr>
        <a:xfrm>
          <a:off x="0" y="3767486"/>
          <a:ext cx="8229600" cy="551655"/>
        </a:xfrm>
        <a:prstGeom prst="roundRect">
          <a:avLst/>
        </a:prstGeom>
        <a:gradFill rotWithShape="0">
          <a:gsLst>
            <a:gs pos="0">
              <a:schemeClr val="accent4">
                <a:hueOff val="-3826945"/>
                <a:satOff val="23056"/>
                <a:lumOff val="1848"/>
                <a:alphaOff val="0"/>
                <a:tint val="50000"/>
                <a:satMod val="300000"/>
              </a:schemeClr>
            </a:gs>
            <a:gs pos="35000">
              <a:schemeClr val="accent4">
                <a:hueOff val="-3826945"/>
                <a:satOff val="23056"/>
                <a:lumOff val="1848"/>
                <a:alphaOff val="0"/>
                <a:tint val="37000"/>
                <a:satMod val="300000"/>
              </a:schemeClr>
            </a:gs>
            <a:gs pos="100000">
              <a:schemeClr val="accent4">
                <a:hueOff val="-3826945"/>
                <a:satOff val="23056"/>
                <a:lumOff val="184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Geen innesteling dus geen ontwikkeling embryo</a:t>
          </a:r>
          <a:endParaRPr lang="nl-NL" sz="2300" kern="1200"/>
        </a:p>
      </dsp:txBody>
      <dsp:txXfrm>
        <a:off x="26930" y="3794416"/>
        <a:ext cx="8175740" cy="497795"/>
      </dsp:txXfrm>
    </dsp:sp>
    <dsp:sp modelId="{C16FEBF8-5D06-49EA-9928-4419638E65BA}">
      <dsp:nvSpPr>
        <dsp:cNvPr id="0" name=""/>
        <dsp:cNvSpPr/>
      </dsp:nvSpPr>
      <dsp:spPr>
        <a:xfrm>
          <a:off x="0" y="4385381"/>
          <a:ext cx="8229600" cy="55165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Taaie slijmprop baarmoedermond houdt zaadcellen tegen</a:t>
          </a:r>
          <a:endParaRPr lang="nl-NL" sz="2300" kern="1200"/>
        </a:p>
      </dsp:txBody>
      <dsp:txXfrm>
        <a:off x="26930" y="4412311"/>
        <a:ext cx="8175740" cy="49779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116FD-7321-42F9-B53B-4F01D8F5E4F4}">
      <dsp:nvSpPr>
        <dsp:cNvPr id="0" name=""/>
        <dsp:cNvSpPr/>
      </dsp:nvSpPr>
      <dsp:spPr>
        <a:xfrm>
          <a:off x="0" y="55822"/>
          <a:ext cx="8229600" cy="103135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300" kern="1200" smtClean="0"/>
            <a:t>Hormonale voorbehoedsmiddelen</a:t>
          </a:r>
          <a:endParaRPr lang="nl-NL" sz="4300" kern="1200"/>
        </a:p>
      </dsp:txBody>
      <dsp:txXfrm>
        <a:off x="50347" y="106169"/>
        <a:ext cx="8128906" cy="93066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EF282-253D-434D-8AC0-2C2A121F1873}">
      <dsp:nvSpPr>
        <dsp:cNvPr id="0" name=""/>
        <dsp:cNvSpPr/>
      </dsp:nvSpPr>
      <dsp:spPr>
        <a:xfrm>
          <a:off x="0" y="0"/>
          <a:ext cx="8784976" cy="23006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7C8CD-9C44-4BB3-8D52-BFAF85A2C471}">
      <dsp:nvSpPr>
        <dsp:cNvPr id="0" name=""/>
        <dsp:cNvSpPr/>
      </dsp:nvSpPr>
      <dsp:spPr>
        <a:xfrm>
          <a:off x="266371" y="306754"/>
          <a:ext cx="1528191" cy="16871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E75312-8A5C-4E67-BD6E-3C03C5C0738D}">
      <dsp:nvSpPr>
        <dsp:cNvPr id="0" name=""/>
        <dsp:cNvSpPr/>
      </dsp:nvSpPr>
      <dsp:spPr>
        <a:xfrm rot="10800000">
          <a:off x="266371" y="2300655"/>
          <a:ext cx="1528191" cy="281191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err="1" smtClean="0"/>
            <a:t>Anticon-ceptiepil</a:t>
          </a:r>
          <a:r>
            <a:rPr lang="nl-NL" sz="2000" kern="1200" dirty="0" smtClean="0"/>
            <a:t>: door arts laten </a:t>
          </a:r>
          <a:r>
            <a:rPr lang="nl-NL" sz="2000" kern="1200" dirty="0" err="1" smtClean="0"/>
            <a:t>voorschrij-ven</a:t>
          </a:r>
          <a:r>
            <a:rPr lang="nl-NL" sz="2000" kern="1200" dirty="0" smtClean="0"/>
            <a:t>, gebruik dagelijks</a:t>
          </a:r>
          <a:endParaRPr lang="nl-NL" sz="2000" kern="1200" dirty="0"/>
        </a:p>
      </dsp:txBody>
      <dsp:txXfrm rot="10800000">
        <a:off x="313368" y="2300655"/>
        <a:ext cx="1434197" cy="2764915"/>
      </dsp:txXfrm>
    </dsp:sp>
    <dsp:sp modelId="{2CE68D4F-9C4C-4DA2-B13C-D0709CD102DF}">
      <dsp:nvSpPr>
        <dsp:cNvPr id="0" name=""/>
        <dsp:cNvSpPr/>
      </dsp:nvSpPr>
      <dsp:spPr>
        <a:xfrm>
          <a:off x="1947382" y="306754"/>
          <a:ext cx="1528191" cy="16871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9E46EA-CE4B-4797-A27B-AF8DDBD5CA1A}">
      <dsp:nvSpPr>
        <dsp:cNvPr id="0" name=""/>
        <dsp:cNvSpPr/>
      </dsp:nvSpPr>
      <dsp:spPr>
        <a:xfrm rot="10800000">
          <a:off x="1947382" y="2300655"/>
          <a:ext cx="1528191" cy="281191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Hormoon-pleister: werkt een week</a:t>
          </a:r>
          <a:endParaRPr lang="nl-NL" sz="2000" kern="1200" dirty="0"/>
        </a:p>
      </dsp:txBody>
      <dsp:txXfrm rot="10800000">
        <a:off x="1994379" y="2300655"/>
        <a:ext cx="1434197" cy="2764915"/>
      </dsp:txXfrm>
    </dsp:sp>
    <dsp:sp modelId="{EF3DE91D-3B85-4F18-A7D5-157789181434}">
      <dsp:nvSpPr>
        <dsp:cNvPr id="0" name=""/>
        <dsp:cNvSpPr/>
      </dsp:nvSpPr>
      <dsp:spPr>
        <a:xfrm>
          <a:off x="3628392" y="306754"/>
          <a:ext cx="1528191" cy="16871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693283-1DF0-4158-B61C-A3CEF155BF6F}">
      <dsp:nvSpPr>
        <dsp:cNvPr id="0" name=""/>
        <dsp:cNvSpPr/>
      </dsp:nvSpPr>
      <dsp:spPr>
        <a:xfrm rot="10800000">
          <a:off x="3628392" y="2300655"/>
          <a:ext cx="1528191" cy="281191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NUVA ring: werkt drie weken</a:t>
          </a:r>
          <a:endParaRPr lang="nl-NL" sz="2000" kern="1200"/>
        </a:p>
      </dsp:txBody>
      <dsp:txXfrm rot="10800000">
        <a:off x="3675389" y="2300655"/>
        <a:ext cx="1434197" cy="2764915"/>
      </dsp:txXfrm>
    </dsp:sp>
    <dsp:sp modelId="{CA6C3B87-DDCE-4112-B18C-9BE4F4FDC202}">
      <dsp:nvSpPr>
        <dsp:cNvPr id="0" name=""/>
        <dsp:cNvSpPr/>
      </dsp:nvSpPr>
      <dsp:spPr>
        <a:xfrm>
          <a:off x="5309402" y="306754"/>
          <a:ext cx="1528191" cy="16871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1C8F12-E95F-4962-A19A-435A4F3EEAFC}">
      <dsp:nvSpPr>
        <dsp:cNvPr id="0" name=""/>
        <dsp:cNvSpPr/>
      </dsp:nvSpPr>
      <dsp:spPr>
        <a:xfrm rot="10800000">
          <a:off x="5309402" y="2300655"/>
          <a:ext cx="1528191" cy="281191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Prikpil: werkt drie maanden</a:t>
          </a:r>
          <a:endParaRPr lang="nl-NL" sz="2000" kern="1200" dirty="0"/>
        </a:p>
      </dsp:txBody>
      <dsp:txXfrm rot="10800000">
        <a:off x="5356399" y="2300655"/>
        <a:ext cx="1434197" cy="2764915"/>
      </dsp:txXfrm>
    </dsp:sp>
    <dsp:sp modelId="{1B04FE57-99E5-4AF7-BA86-530E2ED4FFA4}">
      <dsp:nvSpPr>
        <dsp:cNvPr id="0" name=""/>
        <dsp:cNvSpPr/>
      </dsp:nvSpPr>
      <dsp:spPr>
        <a:xfrm>
          <a:off x="6990413" y="306754"/>
          <a:ext cx="1528191" cy="16871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136CD8-E5B6-4F3B-B1A6-6DEF225318B7}">
      <dsp:nvSpPr>
        <dsp:cNvPr id="0" name=""/>
        <dsp:cNvSpPr/>
      </dsp:nvSpPr>
      <dsp:spPr>
        <a:xfrm rot="10800000">
          <a:off x="6990413" y="2300655"/>
          <a:ext cx="1528191" cy="281191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err="1" smtClean="0"/>
            <a:t>Implanon</a:t>
          </a:r>
          <a:r>
            <a:rPr lang="nl-NL" sz="2000" kern="1200" dirty="0" smtClean="0"/>
            <a:t>: Hormoon-staafje werkt 3 jaar</a:t>
          </a:r>
          <a:endParaRPr lang="nl-NL" sz="2000" kern="1200" dirty="0"/>
        </a:p>
      </dsp:txBody>
      <dsp:txXfrm rot="10800000">
        <a:off x="7037410" y="2300655"/>
        <a:ext cx="1434197" cy="276491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89456-3BCA-4C00-A2F7-9CC0AA6F8EDA}">
      <dsp:nvSpPr>
        <dsp:cNvPr id="0" name=""/>
        <dsp:cNvSpPr/>
      </dsp:nvSpPr>
      <dsp:spPr>
        <a:xfrm>
          <a:off x="0" y="7852"/>
          <a:ext cx="8315365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Sterilisatie</a:t>
          </a:r>
          <a:endParaRPr lang="nl-NL" sz="4700" kern="1200"/>
        </a:p>
      </dsp:txBody>
      <dsp:txXfrm>
        <a:off x="55030" y="62882"/>
        <a:ext cx="8205305" cy="10172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EC76D-A9C4-4506-9697-D0E9F29D925A}">
      <dsp:nvSpPr>
        <dsp:cNvPr id="0" name=""/>
        <dsp:cNvSpPr/>
      </dsp:nvSpPr>
      <dsp:spPr>
        <a:xfrm>
          <a:off x="0" y="42380"/>
          <a:ext cx="6624736" cy="5516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Verbreken doorgang eileider of zaadleider</a:t>
          </a:r>
          <a:endParaRPr lang="nl-NL" sz="2300" kern="1200"/>
        </a:p>
      </dsp:txBody>
      <dsp:txXfrm>
        <a:off x="26930" y="69310"/>
        <a:ext cx="6570876" cy="497795"/>
      </dsp:txXfrm>
    </dsp:sp>
    <dsp:sp modelId="{1E90A3B4-7075-4DA9-908E-2AAD21496848}">
      <dsp:nvSpPr>
        <dsp:cNvPr id="0" name=""/>
        <dsp:cNvSpPr/>
      </dsp:nvSpPr>
      <dsp:spPr>
        <a:xfrm>
          <a:off x="0" y="660275"/>
          <a:ext cx="6624736" cy="551655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Permanente anticonceptie – meestal oudere leeftijd</a:t>
          </a:r>
          <a:endParaRPr lang="nl-NL" sz="2300" kern="1200"/>
        </a:p>
      </dsp:txBody>
      <dsp:txXfrm>
        <a:off x="26930" y="687205"/>
        <a:ext cx="6570876" cy="497795"/>
      </dsp:txXfrm>
    </dsp:sp>
    <dsp:sp modelId="{815568D9-DB1B-4080-88ED-B182D23C7E42}">
      <dsp:nvSpPr>
        <dsp:cNvPr id="0" name=""/>
        <dsp:cNvSpPr/>
      </dsp:nvSpPr>
      <dsp:spPr>
        <a:xfrm>
          <a:off x="0" y="1278171"/>
          <a:ext cx="6624736" cy="55165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Geen garantie op mogelijkheid tot herstel</a:t>
          </a:r>
          <a:endParaRPr lang="nl-NL" sz="2300" kern="1200"/>
        </a:p>
      </dsp:txBody>
      <dsp:txXfrm>
        <a:off x="26930" y="1305101"/>
        <a:ext cx="6570876" cy="49779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AC779-8BC3-43BF-9D28-95698D52D25B}">
      <dsp:nvSpPr>
        <dsp:cNvPr id="0" name=""/>
        <dsp:cNvSpPr/>
      </dsp:nvSpPr>
      <dsp:spPr>
        <a:xfrm>
          <a:off x="0" y="204402"/>
          <a:ext cx="8689126" cy="103135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300" kern="1200" dirty="0" smtClean="0"/>
            <a:t>Afbreken ongewenste zwangerschap</a:t>
          </a:r>
          <a:endParaRPr lang="nl-NL" sz="4300" kern="1200" dirty="0"/>
        </a:p>
      </dsp:txBody>
      <dsp:txXfrm>
        <a:off x="50347" y="254749"/>
        <a:ext cx="8588432" cy="930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C2E92-64CA-4E4A-9CB2-78CE1FAD29E1}">
      <dsp:nvSpPr>
        <dsp:cNvPr id="0" name=""/>
        <dsp:cNvSpPr/>
      </dsp:nvSpPr>
      <dsp:spPr>
        <a:xfrm>
          <a:off x="0" y="11779"/>
          <a:ext cx="6400800" cy="959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000" kern="1200" dirty="0" smtClean="0"/>
            <a:t>§ 7 Geboorteregeling</a:t>
          </a:r>
          <a:endParaRPr lang="nl-NL" sz="4000" kern="1200" dirty="0"/>
        </a:p>
      </dsp:txBody>
      <dsp:txXfrm>
        <a:off x="46834" y="58613"/>
        <a:ext cx="6307132" cy="86573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7222-F6EE-47EB-BDF4-7C2C38ACBFA1}">
      <dsp:nvSpPr>
        <dsp:cNvPr id="0" name=""/>
        <dsp:cNvSpPr/>
      </dsp:nvSpPr>
      <dsp:spPr>
        <a:xfrm>
          <a:off x="0" y="63061"/>
          <a:ext cx="5338936" cy="14297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Morning-after pil </a:t>
          </a:r>
          <a:r>
            <a:rPr lang="nl-NL" sz="2600" kern="1200" smtClean="0">
              <a:sym typeface="Wingdings"/>
            </a:rPr>
            <a:t></a:t>
          </a:r>
          <a:r>
            <a:rPr lang="nl-NL" sz="2600" kern="1200" smtClean="0"/>
            <a:t> zware hormoonkuur – binnen 2-3 dagen na het vrijen</a:t>
          </a:r>
          <a:endParaRPr lang="nl-NL" sz="2600" kern="1200"/>
        </a:p>
      </dsp:txBody>
      <dsp:txXfrm>
        <a:off x="69794" y="132855"/>
        <a:ext cx="5199348" cy="1290152"/>
      </dsp:txXfrm>
    </dsp:sp>
    <dsp:sp modelId="{4E8D3455-B8C6-4B86-BE05-B31F7CA20F3B}">
      <dsp:nvSpPr>
        <dsp:cNvPr id="0" name=""/>
        <dsp:cNvSpPr/>
      </dsp:nvSpPr>
      <dsp:spPr>
        <a:xfrm>
          <a:off x="0" y="1567681"/>
          <a:ext cx="5338936" cy="142974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Overtijdbehandeling </a:t>
          </a:r>
          <a:r>
            <a:rPr lang="nl-NL" sz="2600" kern="1200" smtClean="0">
              <a:sym typeface="Wingdings"/>
            </a:rPr>
            <a:t></a:t>
          </a:r>
          <a:r>
            <a:rPr lang="nl-NL" sz="2600" kern="1200" smtClean="0"/>
            <a:t> tussen 10</a:t>
          </a:r>
          <a:r>
            <a:rPr lang="nl-NL" sz="2600" kern="1200" baseline="30000" smtClean="0"/>
            <a:t>de</a:t>
          </a:r>
          <a:r>
            <a:rPr lang="nl-NL" sz="2600" kern="1200" smtClean="0"/>
            <a:t> en 16</a:t>
          </a:r>
          <a:r>
            <a:rPr lang="nl-NL" sz="2600" kern="1200" baseline="30000" smtClean="0"/>
            <a:t>de</a:t>
          </a:r>
          <a:r>
            <a:rPr lang="nl-NL" sz="2600" kern="1200" smtClean="0"/>
            <a:t> dag na uitblijven van menstruatie</a:t>
          </a:r>
          <a:endParaRPr lang="nl-NL" sz="2600" kern="1200"/>
        </a:p>
      </dsp:txBody>
      <dsp:txXfrm>
        <a:off x="69794" y="1637475"/>
        <a:ext cx="5199348" cy="1290152"/>
      </dsp:txXfrm>
    </dsp:sp>
    <dsp:sp modelId="{5BCF231A-83B8-4B13-8614-B86CCC4CF113}">
      <dsp:nvSpPr>
        <dsp:cNvPr id="0" name=""/>
        <dsp:cNvSpPr/>
      </dsp:nvSpPr>
      <dsp:spPr>
        <a:xfrm>
          <a:off x="0" y="3072301"/>
          <a:ext cx="5338936" cy="142974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Abortus </a:t>
          </a:r>
          <a:r>
            <a:rPr lang="nl-NL" sz="2600" kern="1200" smtClean="0">
              <a:sym typeface="Wingdings"/>
            </a:rPr>
            <a:t></a:t>
          </a:r>
          <a:r>
            <a:rPr lang="nl-NL" sz="2600" kern="1200" smtClean="0"/>
            <a:t> in Nederland tot 24 weken</a:t>
          </a:r>
          <a:endParaRPr lang="nl-NL" sz="2600" kern="1200"/>
        </a:p>
      </dsp:txBody>
      <dsp:txXfrm>
        <a:off x="69794" y="3142095"/>
        <a:ext cx="5199348" cy="1290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C45CD-9BF3-4291-8677-EEF1C7A774F8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Coïtus interruptus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EE79E-B927-4269-98E6-37122F4D554E}">
      <dsp:nvSpPr>
        <dsp:cNvPr id="0" name=""/>
        <dsp:cNvSpPr/>
      </dsp:nvSpPr>
      <dsp:spPr>
        <a:xfrm>
          <a:off x="0" y="114637"/>
          <a:ext cx="6624736" cy="6475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Man trekt penis terug vóór zaadlozing</a:t>
          </a:r>
          <a:endParaRPr lang="nl-NL" sz="2700" kern="1200" dirty="0"/>
        </a:p>
      </dsp:txBody>
      <dsp:txXfrm>
        <a:off x="31613" y="146250"/>
        <a:ext cx="6561510" cy="584369"/>
      </dsp:txXfrm>
    </dsp:sp>
    <dsp:sp modelId="{8B9D82BE-674C-4C2B-975C-0DCB35323160}">
      <dsp:nvSpPr>
        <dsp:cNvPr id="0" name=""/>
        <dsp:cNvSpPr/>
      </dsp:nvSpPr>
      <dsp:spPr>
        <a:xfrm>
          <a:off x="0" y="839992"/>
          <a:ext cx="6624736" cy="647595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Niet alle mannen hebben genoeg bewustzijn</a:t>
          </a:r>
          <a:endParaRPr lang="nl-NL" sz="2700" kern="1200" dirty="0"/>
        </a:p>
      </dsp:txBody>
      <dsp:txXfrm>
        <a:off x="31613" y="871605"/>
        <a:ext cx="6561510" cy="584369"/>
      </dsp:txXfrm>
    </dsp:sp>
    <dsp:sp modelId="{25A990AC-3BE0-4340-BBC8-7822EE634151}">
      <dsp:nvSpPr>
        <dsp:cNvPr id="0" name=""/>
        <dsp:cNvSpPr/>
      </dsp:nvSpPr>
      <dsp:spPr>
        <a:xfrm>
          <a:off x="0" y="1565348"/>
          <a:ext cx="6624736" cy="647595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Voorvocht bevat zaadcellen</a:t>
          </a:r>
          <a:endParaRPr lang="nl-NL" sz="2700" kern="1200" dirty="0"/>
        </a:p>
      </dsp:txBody>
      <dsp:txXfrm>
        <a:off x="31613" y="1596961"/>
        <a:ext cx="6561510" cy="584369"/>
      </dsp:txXfrm>
    </dsp:sp>
    <dsp:sp modelId="{4044B85A-CF1D-49FC-A251-5823FC58B40C}">
      <dsp:nvSpPr>
        <dsp:cNvPr id="0" name=""/>
        <dsp:cNvSpPr/>
      </dsp:nvSpPr>
      <dsp:spPr>
        <a:xfrm>
          <a:off x="0" y="2290703"/>
          <a:ext cx="6624736" cy="64759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Onbetrouwbare methode</a:t>
          </a:r>
          <a:endParaRPr lang="nl-NL" sz="2700" kern="1200" dirty="0"/>
        </a:p>
      </dsp:txBody>
      <dsp:txXfrm>
        <a:off x="31613" y="2322316"/>
        <a:ext cx="6561510" cy="5843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F7824-73ED-4353-8561-FB43513C52F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Periodieke onthouding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CC69A-8CDE-49E1-A269-DECAB6D38907}">
      <dsp:nvSpPr>
        <dsp:cNvPr id="0" name=""/>
        <dsp:cNvSpPr/>
      </dsp:nvSpPr>
      <dsp:spPr>
        <a:xfrm>
          <a:off x="0" y="41184"/>
          <a:ext cx="5904656" cy="5756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Vrouw houdt lichaamstemperatuur bij</a:t>
          </a:r>
          <a:endParaRPr lang="nl-NL" sz="2400" kern="1200"/>
        </a:p>
      </dsp:txBody>
      <dsp:txXfrm>
        <a:off x="28100" y="69284"/>
        <a:ext cx="5848456" cy="519439"/>
      </dsp:txXfrm>
    </dsp:sp>
    <dsp:sp modelId="{9A8FE858-A570-4BD1-9B29-F11E99662932}">
      <dsp:nvSpPr>
        <dsp:cNvPr id="0" name=""/>
        <dsp:cNvSpPr/>
      </dsp:nvSpPr>
      <dsp:spPr>
        <a:xfrm>
          <a:off x="0" y="685944"/>
          <a:ext cx="5904656" cy="575639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Ovulatie: hogere temperatuur</a:t>
          </a:r>
          <a:endParaRPr lang="nl-NL" sz="2400" kern="1200"/>
        </a:p>
      </dsp:txBody>
      <dsp:txXfrm>
        <a:off x="28100" y="714044"/>
        <a:ext cx="5848456" cy="519439"/>
      </dsp:txXfrm>
    </dsp:sp>
    <dsp:sp modelId="{87D9E533-711D-4D5C-AB88-78E49E6EEA0B}">
      <dsp:nvSpPr>
        <dsp:cNvPr id="0" name=""/>
        <dsp:cNvSpPr/>
      </dsp:nvSpPr>
      <dsp:spPr>
        <a:xfrm>
          <a:off x="0" y="1330704"/>
          <a:ext cx="5904656" cy="575639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Gemiddeld kun je de ovulatie berekenen</a:t>
          </a:r>
          <a:endParaRPr lang="nl-NL" sz="2400" kern="1200" dirty="0"/>
        </a:p>
      </dsp:txBody>
      <dsp:txXfrm>
        <a:off x="28100" y="1358804"/>
        <a:ext cx="5848456" cy="519439"/>
      </dsp:txXfrm>
    </dsp:sp>
    <dsp:sp modelId="{FD338A52-9F60-4712-93EB-C222655014EA}">
      <dsp:nvSpPr>
        <dsp:cNvPr id="0" name=""/>
        <dsp:cNvSpPr/>
      </dsp:nvSpPr>
      <dsp:spPr>
        <a:xfrm>
          <a:off x="0" y="1975464"/>
          <a:ext cx="5904656" cy="57563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Ovulatie houdt zich niet aan het gemiddelde</a:t>
          </a:r>
          <a:endParaRPr lang="nl-NL" sz="2400" kern="1200"/>
        </a:p>
      </dsp:txBody>
      <dsp:txXfrm>
        <a:off x="28100" y="2003564"/>
        <a:ext cx="5848456" cy="5194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2544F-5111-4823-A1D5-38FAA9B943DD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Mannen + vrouwencondoom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A3D96-4D5A-4953-9C4E-7899FCB6119E}">
      <dsp:nvSpPr>
        <dsp:cNvPr id="0" name=""/>
        <dsp:cNvSpPr/>
      </dsp:nvSpPr>
      <dsp:spPr>
        <a:xfrm>
          <a:off x="0" y="144715"/>
          <a:ext cx="5064758" cy="71954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smtClean="0">
              <a:hlinkClick xmlns:r="http://schemas.openxmlformats.org/officeDocument/2006/relationships" r:id="rId1"/>
            </a:rPr>
            <a:t>Hoe doe je een condoom om?</a:t>
          </a:r>
          <a:endParaRPr lang="nl-NL" sz="3000" kern="1200"/>
        </a:p>
      </dsp:txBody>
      <dsp:txXfrm>
        <a:off x="35125" y="179840"/>
        <a:ext cx="4994508" cy="649299"/>
      </dsp:txXfrm>
    </dsp:sp>
    <dsp:sp modelId="{1718D0AE-2845-4DA8-B973-FD4236CCC9FF}">
      <dsp:nvSpPr>
        <dsp:cNvPr id="0" name=""/>
        <dsp:cNvSpPr/>
      </dsp:nvSpPr>
      <dsp:spPr>
        <a:xfrm>
          <a:off x="0" y="950664"/>
          <a:ext cx="5064758" cy="719549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smtClean="0"/>
            <a:t>Tegenhouden van zaadcellen</a:t>
          </a:r>
          <a:endParaRPr lang="nl-NL" sz="3000" kern="1200"/>
        </a:p>
      </dsp:txBody>
      <dsp:txXfrm>
        <a:off x="35125" y="985789"/>
        <a:ext cx="4994508" cy="649299"/>
      </dsp:txXfrm>
    </dsp:sp>
    <dsp:sp modelId="{4C6808C3-A71D-4E8F-B00C-6E1673060FD0}">
      <dsp:nvSpPr>
        <dsp:cNvPr id="0" name=""/>
        <dsp:cNvSpPr/>
      </dsp:nvSpPr>
      <dsp:spPr>
        <a:xfrm>
          <a:off x="0" y="1756614"/>
          <a:ext cx="5064758" cy="719549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smtClean="0"/>
            <a:t>Beschermen tegen soa’s</a:t>
          </a:r>
          <a:endParaRPr lang="nl-NL" sz="3000" kern="1200"/>
        </a:p>
      </dsp:txBody>
      <dsp:txXfrm>
        <a:off x="35125" y="1791739"/>
        <a:ext cx="4994508" cy="649299"/>
      </dsp:txXfrm>
    </dsp:sp>
    <dsp:sp modelId="{09E11143-FF07-40C4-9978-6FBAB1547CBA}">
      <dsp:nvSpPr>
        <dsp:cNvPr id="0" name=""/>
        <dsp:cNvSpPr/>
      </dsp:nvSpPr>
      <dsp:spPr>
        <a:xfrm>
          <a:off x="0" y="2562565"/>
          <a:ext cx="5064758" cy="71954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smtClean="0"/>
            <a:t>Betrouwbaar</a:t>
          </a:r>
          <a:endParaRPr lang="nl-NL" sz="3000" kern="1200"/>
        </a:p>
      </dsp:txBody>
      <dsp:txXfrm>
        <a:off x="35125" y="2597690"/>
        <a:ext cx="4994508" cy="6492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E57BD-ABFE-4D9F-8D25-8C90ED407C6A}">
      <dsp:nvSpPr>
        <dsp:cNvPr id="0" name=""/>
        <dsp:cNvSpPr/>
      </dsp:nvSpPr>
      <dsp:spPr>
        <a:xfrm>
          <a:off x="10348" y="7852"/>
          <a:ext cx="3662054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Pessarium</a:t>
          </a:r>
          <a:endParaRPr lang="nl-NL" sz="4700" kern="1200" dirty="0"/>
        </a:p>
      </dsp:txBody>
      <dsp:txXfrm>
        <a:off x="65378" y="62882"/>
        <a:ext cx="3551994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3337-936C-4AD9-8D60-CC8D2C851095}" type="datetimeFigureOut">
              <a:rPr lang="nl-NL" smtClean="0"/>
              <a:t>9-3-2014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281F-DFB5-4C41-9C81-91DE01C542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79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3337-936C-4AD9-8D60-CC8D2C851095}" type="datetimeFigureOut">
              <a:rPr lang="nl-NL" smtClean="0"/>
              <a:t>9-3-2014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281F-DFB5-4C41-9C81-91DE01C542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70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3337-936C-4AD9-8D60-CC8D2C851095}" type="datetimeFigureOut">
              <a:rPr lang="nl-NL" smtClean="0"/>
              <a:t>9-3-2014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281F-DFB5-4C41-9C81-91DE01C542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32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3337-936C-4AD9-8D60-CC8D2C851095}" type="datetimeFigureOut">
              <a:rPr lang="nl-NL" smtClean="0"/>
              <a:t>9-3-2014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281F-DFB5-4C41-9C81-91DE01C542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14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3337-936C-4AD9-8D60-CC8D2C851095}" type="datetimeFigureOut">
              <a:rPr lang="nl-NL" smtClean="0"/>
              <a:t>9-3-2014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281F-DFB5-4C41-9C81-91DE01C542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31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3337-936C-4AD9-8D60-CC8D2C851095}" type="datetimeFigureOut">
              <a:rPr lang="nl-NL" smtClean="0"/>
              <a:t>9-3-2014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281F-DFB5-4C41-9C81-91DE01C542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682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3337-936C-4AD9-8D60-CC8D2C851095}" type="datetimeFigureOut">
              <a:rPr lang="nl-NL" smtClean="0"/>
              <a:t>9-3-2014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281F-DFB5-4C41-9C81-91DE01C542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61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3337-936C-4AD9-8D60-CC8D2C851095}" type="datetimeFigureOut">
              <a:rPr lang="nl-NL" smtClean="0"/>
              <a:t>9-3-2014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281F-DFB5-4C41-9C81-91DE01C542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51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3337-936C-4AD9-8D60-CC8D2C851095}" type="datetimeFigureOut">
              <a:rPr lang="nl-NL" smtClean="0"/>
              <a:t>9-3-2014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281F-DFB5-4C41-9C81-91DE01C542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80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3337-936C-4AD9-8D60-CC8D2C851095}" type="datetimeFigureOut">
              <a:rPr lang="nl-NL" smtClean="0"/>
              <a:t>9-3-2014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281F-DFB5-4C41-9C81-91DE01C542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042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3337-936C-4AD9-8D60-CC8D2C851095}" type="datetimeFigureOut">
              <a:rPr lang="nl-NL" smtClean="0"/>
              <a:t>9-3-2014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281F-DFB5-4C41-9C81-91DE01C542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19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6000">
              <a:srgbClr val="000040"/>
            </a:gs>
            <a:gs pos="24000">
              <a:srgbClr val="400040"/>
            </a:gs>
            <a:gs pos="3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43337-936C-4AD9-8D60-CC8D2C851095}" type="datetimeFigureOut">
              <a:rPr lang="nl-NL" smtClean="0"/>
              <a:t>9-3-2014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281F-DFB5-4C41-9C81-91DE01C542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98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17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5.pn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7.pn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9.pn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13" Type="http://schemas.openxmlformats.org/officeDocument/2006/relationships/image" Target="../media/image16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15.png"/><Relationship Id="rId12" Type="http://schemas.microsoft.com/office/2007/relationships/diagramDrawing" Target="../diagrams/drawing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11" Type="http://schemas.openxmlformats.org/officeDocument/2006/relationships/diagramColors" Target="../diagrams/colors18.xml"/><Relationship Id="rId5" Type="http://schemas.openxmlformats.org/officeDocument/2006/relationships/diagramColors" Target="../diagrams/colors17.xml"/><Relationship Id="rId10" Type="http://schemas.openxmlformats.org/officeDocument/2006/relationships/diagramQuickStyle" Target="../diagrams/quickStyle18.xml"/><Relationship Id="rId4" Type="http://schemas.openxmlformats.org/officeDocument/2006/relationships/diagramQuickStyle" Target="../diagrams/quickStyle17.xml"/><Relationship Id="rId9" Type="http://schemas.openxmlformats.org/officeDocument/2006/relationships/diagramLayout" Target="../diagrams/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00608556"/>
              </p:ext>
            </p:extLst>
          </p:nvPr>
        </p:nvGraphicFramePr>
        <p:xfrm>
          <a:off x="1115616" y="548680"/>
          <a:ext cx="6768752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5068394"/>
              </p:ext>
            </p:extLst>
          </p:nvPr>
        </p:nvGraphicFramePr>
        <p:xfrm>
          <a:off x="1403648" y="5229200"/>
          <a:ext cx="6400800" cy="982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81298"/>
            <a:ext cx="2931149" cy="237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342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97966924"/>
              </p:ext>
            </p:extLst>
          </p:nvPr>
        </p:nvGraphicFramePr>
        <p:xfrm>
          <a:off x="251520" y="188640"/>
          <a:ext cx="868912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241544"/>
              </p:ext>
            </p:extLst>
          </p:nvPr>
        </p:nvGraphicFramePr>
        <p:xfrm>
          <a:off x="323528" y="1686508"/>
          <a:ext cx="5338936" cy="456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318" y="2492896"/>
            <a:ext cx="29523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936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8973592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101179"/>
              </p:ext>
            </p:extLst>
          </p:nvPr>
        </p:nvGraphicFramePr>
        <p:xfrm>
          <a:off x="395536" y="1600200"/>
          <a:ext cx="6624736" cy="3052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35602"/>
            <a:ext cx="3528392" cy="344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56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783994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90730"/>
              </p:ext>
            </p:extLst>
          </p:nvPr>
        </p:nvGraphicFramePr>
        <p:xfrm>
          <a:off x="1587774" y="1484784"/>
          <a:ext cx="590465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5872758" cy="24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19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3465629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595780"/>
              </p:ext>
            </p:extLst>
          </p:nvPr>
        </p:nvGraphicFramePr>
        <p:xfrm>
          <a:off x="443346" y="1586346"/>
          <a:ext cx="5064758" cy="342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65104"/>
            <a:ext cx="35623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7"/>
            <a:ext cx="2744764" cy="256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78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94638972"/>
              </p:ext>
            </p:extLst>
          </p:nvPr>
        </p:nvGraphicFramePr>
        <p:xfrm>
          <a:off x="457200" y="274638"/>
          <a:ext cx="368275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900588"/>
              </p:ext>
            </p:extLst>
          </p:nvPr>
        </p:nvGraphicFramePr>
        <p:xfrm>
          <a:off x="251520" y="1700808"/>
          <a:ext cx="440283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40005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955" y="188640"/>
            <a:ext cx="188468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90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42436172"/>
              </p:ext>
            </p:extLst>
          </p:nvPr>
        </p:nvGraphicFramePr>
        <p:xfrm>
          <a:off x="457200" y="274638"/>
          <a:ext cx="346672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186209"/>
              </p:ext>
            </p:extLst>
          </p:nvPr>
        </p:nvGraphicFramePr>
        <p:xfrm>
          <a:off x="457200" y="1600200"/>
          <a:ext cx="476287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76872"/>
            <a:ext cx="2870633" cy="432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64" y="260648"/>
            <a:ext cx="369904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835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8286719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44195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4345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7541546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276047"/>
              </p:ext>
            </p:extLst>
          </p:nvPr>
        </p:nvGraphicFramePr>
        <p:xfrm>
          <a:off x="179512" y="1556792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0370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93628156"/>
              </p:ext>
            </p:extLst>
          </p:nvPr>
        </p:nvGraphicFramePr>
        <p:xfrm>
          <a:off x="457199" y="274638"/>
          <a:ext cx="8315365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7" y="3476510"/>
            <a:ext cx="3915805" cy="3111520"/>
          </a:xfrm>
        </p:spPr>
      </p:pic>
      <p:graphicFrame>
        <p:nvGraphicFramePr>
          <p:cNvPr id="11" name="Tijdelijke aanduiding voor inhoud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8626654"/>
              </p:ext>
            </p:extLst>
          </p:nvPr>
        </p:nvGraphicFramePr>
        <p:xfrm>
          <a:off x="1331640" y="1484784"/>
          <a:ext cx="6624736" cy="1872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76510"/>
            <a:ext cx="3408477" cy="312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1482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246</Words>
  <Application>Microsoft Office PowerPoint</Application>
  <PresentationFormat>Diavoorstelling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Beheerder</dc:creator>
  <cp:lastModifiedBy>Beheerder</cp:lastModifiedBy>
  <cp:revision>11</cp:revision>
  <dcterms:created xsi:type="dcterms:W3CDTF">2014-01-20T12:44:11Z</dcterms:created>
  <dcterms:modified xsi:type="dcterms:W3CDTF">2014-03-09T14:24:04Z</dcterms:modified>
</cp:coreProperties>
</file>